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6" r:id="rId1"/>
    <p:sldMasterId id="2147483886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2"/>
              </a:gs>
              <a:gs pos="100000">
                <a:schemeClr val="accent2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2"/>
              </a:gs>
              <a:gs pos="100000">
                <a:schemeClr val="accent2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A65976F4-A6E4-42D1-AA43-8BCBA2E207A4}" type="datetimeFigureOut">
              <a:rPr lang="en-US" smtClean="0"/>
              <a:t>8/3/2017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9144" y="4882896"/>
            <a:ext cx="4050792" cy="1197864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1C4DEB3-D3F8-428B-9A0D-CE75C3E06A54}" type="slidenum">
              <a:rPr lang="en-US" smtClean="0"/>
              <a:t>‹#›</a:t>
            </a:fld>
            <a:endParaRPr lang="en-US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26829663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976F4-A6E4-42D1-AA43-8BCBA2E207A4}" type="datetimeFigureOut">
              <a:rPr lang="en-US" smtClean="0"/>
              <a:t>8/3/2017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4DEB3-D3F8-428B-9A0D-CE75C3E06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67009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976F4-A6E4-42D1-AA43-8BCBA2E207A4}" type="datetimeFigureOut">
              <a:rPr lang="en-US" smtClean="0"/>
              <a:t>8/3/2017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4DEB3-D3F8-428B-9A0D-CE75C3E06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598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976F4-A6E4-42D1-AA43-8BCBA2E207A4}" type="datetimeFigureOut">
              <a:rPr lang="en-US" smtClean="0"/>
              <a:t>8/3/2017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4DEB3-D3F8-428B-9A0D-CE75C3E06A54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299010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976F4-A6E4-42D1-AA43-8BCBA2E207A4}" type="datetimeFigureOut">
              <a:rPr lang="en-US" smtClean="0"/>
              <a:t>8/3/2017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4DEB3-D3F8-428B-9A0D-CE75C3E06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11038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976F4-A6E4-42D1-AA43-8BCBA2E207A4}" type="datetimeFigureOut">
              <a:rPr lang="en-US" smtClean="0"/>
              <a:t>8/3/2017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4DEB3-D3F8-428B-9A0D-CE75C3E06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36060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976F4-A6E4-42D1-AA43-8BCBA2E207A4}" type="datetimeFigureOut">
              <a:rPr lang="en-US" smtClean="0"/>
              <a:t>8/3/2017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4DEB3-D3F8-428B-9A0D-CE75C3E06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2243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976F4-A6E4-42D1-AA43-8BCBA2E207A4}" type="datetimeFigureOut">
              <a:rPr lang="en-US" smtClean="0"/>
              <a:t>8/3/2017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4DEB3-D3F8-428B-9A0D-CE75C3E06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74232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976F4-A6E4-42D1-AA43-8BCBA2E207A4}" type="datetimeFigureOut">
              <a:rPr lang="en-US" smtClean="0"/>
              <a:t>8/3/2017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4DEB3-D3F8-428B-9A0D-CE75C3E06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47327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tx2">
                  <a:lumMod val="5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A65976F4-A6E4-42D1-AA43-8BCBA2E207A4}" type="datetimeFigureOut">
              <a:rPr lang="en-US" smtClean="0"/>
              <a:t>8/3/2017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1C4DEB3-D3F8-428B-9A0D-CE75C3E06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230526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976F4-A6E4-42D1-AA43-8BCBA2E207A4}" type="datetimeFigureOut">
              <a:rPr lang="en-US" smtClean="0"/>
              <a:t>8/3/2017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4DEB3-D3F8-428B-9A0D-CE75C3E06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9829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976F4-A6E4-42D1-AA43-8BCBA2E207A4}" type="datetimeFigureOut">
              <a:rPr lang="en-US" smtClean="0"/>
              <a:t>8/3/2017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4DEB3-D3F8-428B-9A0D-CE75C3E06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437947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976F4-A6E4-42D1-AA43-8BCBA2E207A4}" type="datetimeFigureOut">
              <a:rPr lang="en-US" smtClean="0"/>
              <a:t>8/3/2017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4DEB3-D3F8-428B-9A0D-CE75C3E06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418343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976F4-A6E4-42D1-AA43-8BCBA2E207A4}" type="datetimeFigureOut">
              <a:rPr lang="en-US" smtClean="0"/>
              <a:t>8/3/2017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4DEB3-D3F8-428B-9A0D-CE75C3E06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23807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976F4-A6E4-42D1-AA43-8BCBA2E207A4}" type="datetimeFigureOut">
              <a:rPr lang="en-US" smtClean="0"/>
              <a:t>8/3/2017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4DEB3-D3F8-428B-9A0D-CE75C3E06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2104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976F4-A6E4-42D1-AA43-8BCBA2E207A4}" type="datetimeFigureOut">
              <a:rPr lang="en-US" smtClean="0"/>
              <a:t>8/3/2017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4DEB3-D3F8-428B-9A0D-CE75C3E06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664764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976F4-A6E4-42D1-AA43-8BCBA2E207A4}" type="datetimeFigureOut">
              <a:rPr lang="en-US" smtClean="0"/>
              <a:t>8/3/2017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4DEB3-D3F8-428B-9A0D-CE75C3E06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122470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976F4-A6E4-42D1-AA43-8BCBA2E207A4}" type="datetimeFigureOut">
              <a:rPr lang="en-US" smtClean="0"/>
              <a:t>8/3/2017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4DEB3-D3F8-428B-9A0D-CE75C3E06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934205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976F4-A6E4-42D1-AA43-8BCBA2E207A4}" type="datetimeFigureOut">
              <a:rPr lang="en-US" smtClean="0"/>
              <a:t>8/3/2017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4DEB3-D3F8-428B-9A0D-CE75C3E06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75246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976F4-A6E4-42D1-AA43-8BCBA2E207A4}" type="datetimeFigureOut">
              <a:rPr lang="en-US" smtClean="0"/>
              <a:t>8/3/2017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4DEB3-D3F8-428B-9A0D-CE75C3E06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071861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976F4-A6E4-42D1-AA43-8BCBA2E207A4}" type="datetimeFigureOut">
              <a:rPr lang="en-US" smtClean="0"/>
              <a:t>8/3/2017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4DEB3-D3F8-428B-9A0D-CE75C3E06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055743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976F4-A6E4-42D1-AA43-8BCBA2E207A4}" type="datetimeFigureOut">
              <a:rPr lang="en-US" smtClean="0"/>
              <a:t>8/3/2017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4DEB3-D3F8-428B-9A0D-CE75C3E06A54}" type="slidenum">
              <a:rPr lang="en-US" smtClean="0"/>
              <a:t>‹#›</a:t>
            </a:fld>
            <a:endParaRPr lang="en-US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90529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976F4-A6E4-42D1-AA43-8BCBA2E207A4}" type="datetimeFigureOut">
              <a:rPr lang="en-US" smtClean="0"/>
              <a:t>8/3/2017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4DEB3-D3F8-428B-9A0D-CE75C3E06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022898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976F4-A6E4-42D1-AA43-8BCBA2E207A4}" type="datetimeFigureOut">
              <a:rPr lang="en-US" smtClean="0"/>
              <a:t>8/3/2017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4DEB3-D3F8-428B-9A0D-CE75C3E06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32423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976F4-A6E4-42D1-AA43-8BCBA2E207A4}" type="datetimeFigureOut">
              <a:rPr lang="en-US" smtClean="0"/>
              <a:t>8/3/2017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4DEB3-D3F8-428B-9A0D-CE75C3E06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47006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976F4-A6E4-42D1-AA43-8BCBA2E207A4}" type="datetimeFigureOut">
              <a:rPr lang="en-US" smtClean="0"/>
              <a:t>8/3/2017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4DEB3-D3F8-428B-9A0D-CE75C3E06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03127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976F4-A6E4-42D1-AA43-8BCBA2E207A4}" type="datetimeFigureOut">
              <a:rPr lang="en-US" smtClean="0"/>
              <a:t>8/3/2017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4DEB3-D3F8-428B-9A0D-CE75C3E06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05488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976F4-A6E4-42D1-AA43-8BCBA2E207A4}" type="datetimeFigureOut">
              <a:rPr lang="en-US" smtClean="0"/>
              <a:t>8/3/2017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4DEB3-D3F8-428B-9A0D-CE75C3E06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1860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976F4-A6E4-42D1-AA43-8BCBA2E207A4}" type="datetimeFigureOut">
              <a:rPr lang="en-US" smtClean="0"/>
              <a:t>8/3/2017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4DEB3-D3F8-428B-9A0D-CE75C3E06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2974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976F4-A6E4-42D1-AA43-8BCBA2E207A4}" type="datetimeFigureOut">
              <a:rPr lang="en-US" smtClean="0"/>
              <a:t>8/3/2017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4DEB3-D3F8-428B-9A0D-CE75C3E06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36222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976F4-A6E4-42D1-AA43-8BCBA2E207A4}" type="datetimeFigureOut">
              <a:rPr lang="en-US" smtClean="0"/>
              <a:t>8/3/2017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4DEB3-D3F8-428B-9A0D-CE75C3E06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6609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976F4-A6E4-42D1-AA43-8BCBA2E207A4}" type="datetimeFigureOut">
              <a:rPr lang="en-US" smtClean="0"/>
              <a:t>8/3/2017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4DEB3-D3F8-428B-9A0D-CE75C3E06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706791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976F4-A6E4-42D1-AA43-8BCBA2E207A4}" type="datetimeFigureOut">
              <a:rPr lang="en-US" smtClean="0"/>
              <a:t>8/3/2017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4DEB3-D3F8-428B-9A0D-CE75C3E06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5437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976F4-A6E4-42D1-AA43-8BCBA2E207A4}" type="datetimeFigureOut">
              <a:rPr lang="en-US" smtClean="0"/>
              <a:t>8/3/2017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4DEB3-D3F8-428B-9A0D-CE75C3E06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57700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19" Type="http://schemas.openxmlformats.org/officeDocument/2006/relationships/image" Target="../media/image5.png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2"/>
                </a:gs>
                <a:gs pos="100000">
                  <a:schemeClr val="accent2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A65976F4-A6E4-42D1-AA43-8BCBA2E207A4}" type="datetimeFigureOut">
              <a:rPr lang="en-US" smtClean="0"/>
              <a:t>8/3/2017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61C4DEB3-D3F8-428B-9A0D-CE75C3E06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957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  <p:sldLayoutId id="2147483808" r:id="rId12"/>
    <p:sldLayoutId id="2147483809" r:id="rId13"/>
    <p:sldLayoutId id="2147483810" r:id="rId14"/>
    <p:sldLayoutId id="2147483811" r:id="rId15"/>
    <p:sldLayoutId id="2147483812" r:id="rId16"/>
    <p:sldLayoutId id="2147483813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  <a:gradFill flip="none" rotWithShape="1">
            <a:gsLst>
              <a:gs pos="0">
                <a:schemeClr val="tx2"/>
              </a:gs>
              <a:gs pos="100000">
                <a:schemeClr val="tx2">
                  <a:lumMod val="50000"/>
                </a:schemeClr>
              </a:gs>
            </a:gsLst>
            <a:lin ang="5400000" scaled="0"/>
            <a:tileRect/>
          </a:gradFill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pFill/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pFill/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5976F4-A6E4-42D1-AA43-8BCBA2E207A4}" type="datetimeFigureOut">
              <a:rPr lang="en-US" smtClean="0"/>
              <a:t>8/3/2017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C4DEB3-D3F8-428B-9A0D-CE75C3E06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943827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87" r:id="rId1"/>
    <p:sldLayoutId id="2147483888" r:id="rId2"/>
    <p:sldLayoutId id="2147483889" r:id="rId3"/>
    <p:sldLayoutId id="2147483890" r:id="rId4"/>
    <p:sldLayoutId id="2147483891" r:id="rId5"/>
    <p:sldLayoutId id="2147483892" r:id="rId6"/>
    <p:sldLayoutId id="2147483893" r:id="rId7"/>
    <p:sldLayoutId id="2147483894" r:id="rId8"/>
    <p:sldLayoutId id="2147483895" r:id="rId9"/>
    <p:sldLayoutId id="2147483896" r:id="rId10"/>
    <p:sldLayoutId id="2147483897" r:id="rId11"/>
    <p:sldLayoutId id="2147483898" r:id="rId12"/>
    <p:sldLayoutId id="2147483899" r:id="rId13"/>
    <p:sldLayoutId id="2147483900" r:id="rId14"/>
    <p:sldLayoutId id="2147483901" r:id="rId15"/>
    <p:sldLayoutId id="2147483902" r:id="rId16"/>
    <p:sldLayoutId id="2147483903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isilain.net/2012/11/pengertian-dan-fungsi-visual-basic.html" TargetMode="External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30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33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1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1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92422">
            <a:off x="1461284" y="821553"/>
            <a:ext cx="3457850" cy="334094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 rot="20605127">
            <a:off x="4833257" y="407500"/>
            <a:ext cx="48071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latin typeface="Impact" panose="020B0806030902050204" pitchFamily="34" charset="0"/>
              </a:rPr>
              <a:t>KELOMPOK 2</a:t>
            </a:r>
            <a:endParaRPr lang="en-US" sz="4800" dirty="0">
              <a:latin typeface="Impact" panose="020B080603090205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 rot="21392988">
            <a:off x="1802674" y="4901385"/>
            <a:ext cx="820347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“</a:t>
            </a:r>
            <a:r>
              <a:rPr lang="en-US" sz="2800" b="1" dirty="0" err="1" smtClean="0">
                <a:solidFill>
                  <a:schemeClr val="bg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Penggunaan</a:t>
            </a:r>
            <a:r>
              <a:rPr lang="en-US" sz="2800" b="1" dirty="0" smtClean="0">
                <a:solidFill>
                  <a:schemeClr val="bg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FlowChart</a:t>
            </a:r>
            <a:r>
              <a:rPr lang="en-US" sz="2800" b="1" dirty="0" smtClean="0">
                <a:solidFill>
                  <a:schemeClr val="bg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, Tutorial </a:t>
            </a:r>
            <a:r>
              <a:rPr lang="en-US" sz="2800" b="1" dirty="0" err="1" smtClean="0">
                <a:solidFill>
                  <a:schemeClr val="bg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Penginstallan</a:t>
            </a:r>
            <a:r>
              <a:rPr lang="en-US" sz="2800" b="1" dirty="0" smtClean="0">
                <a:solidFill>
                  <a:schemeClr val="bg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Visio 2007 &amp; Virtual Basic 6.0”</a:t>
            </a:r>
            <a:endParaRPr lang="en-US" sz="2800" b="1" dirty="0">
              <a:solidFill>
                <a:schemeClr val="bg1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 rot="425640">
            <a:off x="5995851" y="1894114"/>
            <a:ext cx="465037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Nur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Rauuf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Hidayat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Lakonie</a:t>
            </a:r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Bima</a:t>
            </a:r>
            <a:r>
              <a:rPr lang="en-US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Arya </a:t>
            </a:r>
            <a:r>
              <a:rPr lang="en-US" sz="20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Pratikto</a:t>
            </a:r>
            <a:endParaRPr lang="en-US" sz="20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Gilang</a:t>
            </a:r>
            <a:r>
              <a:rPr lang="en-US" sz="20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Ramadhan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Fatahillah</a:t>
            </a:r>
            <a:r>
              <a:rPr lang="en-US" sz="2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Virziansyah</a:t>
            </a:r>
            <a:endParaRPr lang="en-US" sz="20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 err="1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Bayu</a:t>
            </a:r>
            <a:r>
              <a:rPr lang="en-US" sz="2000" b="1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Duta </a:t>
            </a:r>
            <a:r>
              <a:rPr lang="en-US" sz="2000" b="1" dirty="0" err="1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Muhardika</a:t>
            </a:r>
            <a:endParaRPr lang="en-US" sz="2000" b="1" dirty="0" smtClean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 err="1" smtClean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Fadilah</a:t>
            </a:r>
            <a:r>
              <a:rPr lang="en-US" sz="2000" b="1" dirty="0" smtClean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Abdul </a:t>
            </a:r>
            <a:r>
              <a:rPr lang="en-US" sz="2000" b="1" dirty="0" err="1" smtClean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Haris</a:t>
            </a:r>
            <a:r>
              <a:rPr lang="en-US" sz="2000" b="1" dirty="0" smtClean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Muhammad </a:t>
            </a:r>
            <a:r>
              <a:rPr lang="en-US" sz="2000" b="1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Isna</a:t>
            </a:r>
            <a:r>
              <a:rPr lang="en-US" sz="2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Alaidrus</a:t>
            </a:r>
            <a:endParaRPr lang="en-US" sz="20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001190" y="6424434"/>
            <a:ext cx="61460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SMK MUHAMMADIYAH 04 SLIPI – X TKJ 2 </a:t>
            </a:r>
            <a:endParaRPr lang="en-US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571682" y="1246226"/>
            <a:ext cx="4454906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900" dirty="0" smtClean="0">
                <a:solidFill>
                  <a:srgbClr val="FF0000"/>
                </a:solidFill>
              </a:rPr>
              <a:t>S</a:t>
            </a:r>
            <a:r>
              <a:rPr lang="en-US" sz="1900" dirty="0" smtClean="0">
                <a:solidFill>
                  <a:srgbClr val="FFC000"/>
                </a:solidFill>
              </a:rPr>
              <a:t>I</a:t>
            </a:r>
            <a:r>
              <a:rPr lang="en-US" sz="1900" dirty="0" smtClean="0">
                <a:solidFill>
                  <a:srgbClr val="92D050"/>
                </a:solidFill>
              </a:rPr>
              <a:t>S</a:t>
            </a:r>
            <a:r>
              <a:rPr lang="en-US" sz="1900" dirty="0" smtClean="0">
                <a:solidFill>
                  <a:srgbClr val="00B0F0"/>
                </a:solidFill>
              </a:rPr>
              <a:t>T</a:t>
            </a:r>
            <a:r>
              <a:rPr lang="en-US" sz="1900" dirty="0" smtClean="0">
                <a:solidFill>
                  <a:srgbClr val="7030A0"/>
                </a:solidFill>
              </a:rPr>
              <a:t>E</a:t>
            </a:r>
            <a:r>
              <a:rPr lang="en-US" sz="1900" dirty="0" smtClean="0">
                <a:solidFill>
                  <a:schemeClr val="accent4"/>
                </a:solidFill>
              </a:rPr>
              <a:t>M</a:t>
            </a:r>
            <a:r>
              <a:rPr lang="en-US" sz="1900" dirty="0" smtClean="0"/>
              <a:t> </a:t>
            </a:r>
            <a:r>
              <a:rPr lang="en-US" sz="19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K</a:t>
            </a:r>
            <a:r>
              <a:rPr lang="en-US" sz="1900" dirty="0" smtClean="0">
                <a:solidFill>
                  <a:schemeClr val="accent6"/>
                </a:solidFill>
              </a:rPr>
              <a:t>O</a:t>
            </a:r>
            <a:r>
              <a:rPr lang="en-US" sz="1900" dirty="0" smtClean="0">
                <a:solidFill>
                  <a:srgbClr val="0070C0"/>
                </a:solidFill>
              </a:rPr>
              <a:t>M</a:t>
            </a:r>
            <a:r>
              <a:rPr lang="en-US" sz="1900" dirty="0" smtClean="0">
                <a:solidFill>
                  <a:srgbClr val="FF0000"/>
                </a:solidFill>
              </a:rPr>
              <a:t>P</a:t>
            </a:r>
            <a:r>
              <a:rPr lang="en-US" sz="1900" dirty="0" smtClean="0">
                <a:solidFill>
                  <a:srgbClr val="00B0F0"/>
                </a:solidFill>
              </a:rPr>
              <a:t>U</a:t>
            </a:r>
            <a:r>
              <a:rPr lang="en-US" sz="19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T</a:t>
            </a:r>
            <a:r>
              <a:rPr lang="en-US" sz="1900" dirty="0" smtClean="0"/>
              <a:t>E</a:t>
            </a:r>
            <a:r>
              <a:rPr lang="en-US" sz="1900" dirty="0" smtClean="0">
                <a:solidFill>
                  <a:srgbClr val="C00000"/>
                </a:solidFill>
              </a:rPr>
              <a:t>R</a:t>
            </a:r>
            <a:r>
              <a:rPr lang="en-US" sz="1900" dirty="0" smtClean="0"/>
              <a:t> &amp; </a:t>
            </a:r>
            <a:r>
              <a:rPr lang="en-US" sz="1900" dirty="0" smtClean="0">
                <a:solidFill>
                  <a:srgbClr val="7030A0"/>
                </a:solidFill>
              </a:rPr>
              <a:t>P</a:t>
            </a:r>
            <a:r>
              <a:rPr lang="en-US" sz="1900" dirty="0" smtClean="0">
                <a:solidFill>
                  <a:srgbClr val="FFC000"/>
                </a:solidFill>
              </a:rPr>
              <a:t>E</a:t>
            </a:r>
            <a:r>
              <a:rPr lang="en-US" sz="1900" dirty="0" smtClean="0">
                <a:solidFill>
                  <a:srgbClr val="7030A0"/>
                </a:solidFill>
              </a:rPr>
              <a:t>M</a:t>
            </a:r>
            <a:r>
              <a:rPr lang="en-US" sz="19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R</a:t>
            </a:r>
            <a:r>
              <a:rPr lang="en-US" sz="1900" dirty="0" smtClean="0">
                <a:solidFill>
                  <a:srgbClr val="00B0F0"/>
                </a:solidFill>
              </a:rPr>
              <a:t>O</a:t>
            </a:r>
            <a:r>
              <a:rPr lang="en-US" sz="1900" dirty="0" smtClean="0">
                <a:solidFill>
                  <a:srgbClr val="002060"/>
                </a:solidFill>
              </a:rPr>
              <a:t>G</a:t>
            </a:r>
            <a:r>
              <a:rPr lang="en-US" sz="1900" dirty="0" smtClean="0">
                <a:solidFill>
                  <a:srgbClr val="FFC000"/>
                </a:solidFill>
              </a:rPr>
              <a:t>R</a:t>
            </a:r>
            <a:r>
              <a:rPr lang="en-US" sz="1900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A</a:t>
            </a:r>
            <a:r>
              <a:rPr lang="en-US" sz="1900" dirty="0" smtClean="0">
                <a:solidFill>
                  <a:schemeClr val="accent1">
                    <a:lumMod val="75000"/>
                  </a:schemeClr>
                </a:solidFill>
              </a:rPr>
              <a:t>M</a:t>
            </a:r>
            <a:r>
              <a:rPr lang="en-US" sz="1900" dirty="0" smtClean="0"/>
              <a:t>A</a:t>
            </a:r>
            <a:r>
              <a:rPr lang="en-US" sz="1900" dirty="0" smtClean="0">
                <a:solidFill>
                  <a:srgbClr val="0070C0"/>
                </a:solidFill>
              </a:rPr>
              <a:t>N</a:t>
            </a:r>
            <a:r>
              <a:rPr lang="en-US" sz="1900" dirty="0" smtClean="0"/>
              <a:t> DASAR</a:t>
            </a:r>
            <a:endParaRPr lang="en-US" sz="1900" dirty="0"/>
          </a:p>
        </p:txBody>
      </p:sp>
    </p:spTree>
    <p:extLst>
      <p:ext uri="{BB962C8B-B14F-4D97-AF65-F5344CB8AC3E}">
        <p14:creationId xmlns:p14="http://schemas.microsoft.com/office/powerpoint/2010/main" val="141042053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4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4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23 0.001 0.042 0.009 0.052 0.021 L 0.075 0.049 C 0.08 0.055 0.088 0.058 0.098 0.058 C 0.112 0.058 0.124 0.05 0.125 0.038 C 0.124 0.028 0.112 0.019 0.098 0.019 C 0.088 0.019 0.08 0.023 0.075 0.028 L 0.052 0.056 C 0.042 0.068 0.023 0.076 0 0.077 C -0.023 0.076 -0.042 0.068 -0.052 0.056 L -0.075 0.028 C -0.08 0.023 -0.088 0.019 -0.098 0.019 C -0.112 0.019 -0.124 0.028 -0.125 0.038 C -0.124 0.05 -0.112 0.058 -0.098 0.058 C -0.088 0.058 -0.08 0.055 -0.075 0.049 L -0.052 0.021 C -0.042 0.009 -0.023 0.001 0 0 Z" pathEditMode="relative" ptsTypes=""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31075" y="169817"/>
            <a:ext cx="87521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/>
              <a:t>Sekarang</a:t>
            </a:r>
            <a:r>
              <a:rPr lang="en-US" sz="2400" b="1" dirty="0" smtClean="0"/>
              <a:t> </a:t>
            </a:r>
            <a:r>
              <a:rPr lang="en-US" sz="2400" b="1" dirty="0" err="1"/>
              <a:t>Anda</a:t>
            </a:r>
            <a:r>
              <a:rPr lang="en-US" sz="2400" b="1" dirty="0"/>
              <a:t> </a:t>
            </a:r>
            <a:r>
              <a:rPr lang="en-US" sz="2400" b="1" dirty="0" err="1"/>
              <a:t>akan</a:t>
            </a:r>
            <a:r>
              <a:rPr lang="en-US" sz="2400" b="1" dirty="0"/>
              <a:t> </a:t>
            </a:r>
            <a:r>
              <a:rPr lang="en-US" sz="2400" b="1" dirty="0" err="1"/>
              <a:t>menunggu</a:t>
            </a:r>
            <a:r>
              <a:rPr lang="en-US" sz="2400" b="1" dirty="0"/>
              <a:t> </a:t>
            </a:r>
            <a:r>
              <a:rPr lang="en-US" sz="2400" b="1" dirty="0" err="1"/>
              <a:t>untuk</a:t>
            </a:r>
            <a:r>
              <a:rPr lang="en-US" sz="2400" b="1" dirty="0"/>
              <a:t> </a:t>
            </a:r>
            <a:r>
              <a:rPr lang="en-US" sz="2400" b="1" dirty="0" err="1"/>
              <a:t>instalasi</a:t>
            </a:r>
            <a:r>
              <a:rPr lang="en-US" sz="2400" b="1" dirty="0"/>
              <a:t> </a:t>
            </a:r>
            <a:r>
              <a:rPr lang="en-US" sz="2400" b="1" dirty="0" err="1"/>
              <a:t>untuk</a:t>
            </a:r>
            <a:r>
              <a:rPr lang="en-US" sz="2400" b="1" dirty="0"/>
              <a:t> </a:t>
            </a:r>
            <a:r>
              <a:rPr lang="en-US" sz="2400" b="1" dirty="0" err="1"/>
              <a:t>menyelesaikan</a:t>
            </a:r>
            <a:endParaRPr lang="en-US" sz="24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3566" y="1149531"/>
            <a:ext cx="6640421" cy="5157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604971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52697" y="209006"/>
            <a:ext cx="80989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 b="1" dirty="0" smtClean="0"/>
              <a:t>Anda </a:t>
            </a:r>
            <a:r>
              <a:rPr lang="nn-NO" sz="2400" b="1" dirty="0"/>
              <a:t>akan sekarang telah berhasil menyelesaikan instalasi. Kemudian klik tombol Close untuk keluar installer</a:t>
            </a:r>
            <a:endParaRPr lang="en-US" sz="24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3383" y="1123406"/>
            <a:ext cx="6509793" cy="5421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288938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78777" y="0"/>
            <a:ext cx="5029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Visual Basic 6.0</a:t>
            </a:r>
            <a:endParaRPr lang="en-US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7977" y="3451179"/>
            <a:ext cx="3706314" cy="327619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48640" y="1136469"/>
            <a:ext cx="7171509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      </a:t>
            </a:r>
            <a:r>
              <a:rPr lang="en-US" sz="2000" b="1" dirty="0" err="1" smtClean="0"/>
              <a:t>Secara</a:t>
            </a:r>
            <a:r>
              <a:rPr lang="en-US" sz="2000" b="1" dirty="0" smtClean="0"/>
              <a:t> </a:t>
            </a:r>
            <a:r>
              <a:rPr lang="en-US" sz="2000" b="1" dirty="0" err="1"/>
              <a:t>umum</a:t>
            </a:r>
            <a:r>
              <a:rPr lang="en-US" sz="2000" b="1" dirty="0"/>
              <a:t>, visual basic </a:t>
            </a:r>
            <a:r>
              <a:rPr lang="en-US" sz="2000" b="1" dirty="0" err="1"/>
              <a:t>adalah</a:t>
            </a:r>
            <a:r>
              <a:rPr lang="en-US" sz="2000" b="1" dirty="0"/>
              <a:t> </a:t>
            </a:r>
            <a:r>
              <a:rPr lang="en-US" sz="2000" b="1" dirty="0" err="1"/>
              <a:t>bahasa</a:t>
            </a:r>
            <a:r>
              <a:rPr lang="en-US" sz="2000" b="1" dirty="0"/>
              <a:t> </a:t>
            </a:r>
            <a:r>
              <a:rPr lang="en-US" sz="2000" b="1" dirty="0" err="1"/>
              <a:t>pemrograman</a:t>
            </a:r>
            <a:r>
              <a:rPr lang="en-US" sz="2000" b="1" dirty="0"/>
              <a:t> yang paling </a:t>
            </a:r>
            <a:r>
              <a:rPr lang="en-US" sz="2000" b="1" dirty="0" err="1"/>
              <a:t>mudah</a:t>
            </a:r>
            <a:r>
              <a:rPr lang="en-US" sz="2000" b="1" dirty="0"/>
              <a:t> </a:t>
            </a:r>
            <a:r>
              <a:rPr lang="en-US" sz="2000" b="1" dirty="0" err="1"/>
              <a:t>dimengerti</a:t>
            </a:r>
            <a:r>
              <a:rPr lang="en-US" sz="2000" b="1" dirty="0"/>
              <a:t> </a:t>
            </a:r>
            <a:r>
              <a:rPr lang="en-US" sz="2000" b="1" dirty="0" err="1"/>
              <a:t>dan</a:t>
            </a:r>
            <a:r>
              <a:rPr lang="en-US" sz="2000" b="1" dirty="0"/>
              <a:t> </a:t>
            </a:r>
            <a:r>
              <a:rPr lang="en-US" sz="2000" b="1" dirty="0" err="1"/>
              <a:t>banyak</a:t>
            </a:r>
            <a:r>
              <a:rPr lang="en-US" sz="2000" b="1" dirty="0"/>
              <a:t> </a:t>
            </a:r>
            <a:r>
              <a:rPr lang="en-US" sz="2000" b="1" dirty="0" err="1"/>
              <a:t>digunakan</a:t>
            </a:r>
            <a:r>
              <a:rPr lang="en-US" sz="2000" b="1" dirty="0"/>
              <a:t>. Visual basic </a:t>
            </a:r>
            <a:r>
              <a:rPr lang="en-US" sz="2000" b="1" dirty="0" err="1"/>
              <a:t>adalah</a:t>
            </a:r>
            <a:r>
              <a:rPr lang="en-US" sz="2000" b="1" dirty="0"/>
              <a:t> </a:t>
            </a:r>
            <a:r>
              <a:rPr lang="en-US" sz="2000" b="1" dirty="0" err="1"/>
              <a:t>pemrograman</a:t>
            </a:r>
            <a:r>
              <a:rPr lang="en-US" sz="2000" b="1" dirty="0"/>
              <a:t> </a:t>
            </a:r>
            <a:r>
              <a:rPr lang="en-US" sz="2000" b="1" dirty="0" err="1"/>
              <a:t>berbasis</a:t>
            </a:r>
            <a:r>
              <a:rPr lang="en-US" sz="2000" b="1" dirty="0"/>
              <a:t> Windows, </a:t>
            </a:r>
            <a:r>
              <a:rPr lang="en-US" sz="2000" b="1" dirty="0" err="1"/>
              <a:t>dimana</a:t>
            </a:r>
            <a:r>
              <a:rPr lang="en-US" sz="2000" b="1" dirty="0"/>
              <a:t> </a:t>
            </a:r>
            <a:r>
              <a:rPr lang="en-US" sz="2000" b="1" dirty="0" err="1"/>
              <a:t>dalam</a:t>
            </a:r>
            <a:r>
              <a:rPr lang="en-US" sz="2000" b="1" dirty="0"/>
              <a:t> </a:t>
            </a:r>
            <a:r>
              <a:rPr lang="en-US" sz="2000" b="1" dirty="0" err="1"/>
              <a:t>tingkat</a:t>
            </a:r>
            <a:r>
              <a:rPr lang="en-US" sz="2000" b="1" dirty="0"/>
              <a:t> </a:t>
            </a:r>
            <a:r>
              <a:rPr lang="en-US" sz="2000" b="1" dirty="0" err="1"/>
              <a:t>dasar</a:t>
            </a:r>
            <a:r>
              <a:rPr lang="en-US" sz="2000" b="1" dirty="0"/>
              <a:t> </a:t>
            </a:r>
            <a:r>
              <a:rPr lang="en-US" sz="2000" b="1" dirty="0" err="1"/>
              <a:t>untuk</a:t>
            </a:r>
            <a:r>
              <a:rPr lang="en-US" sz="2000" b="1" dirty="0"/>
              <a:t> </a:t>
            </a:r>
            <a:r>
              <a:rPr lang="en-US" sz="2000" b="1" dirty="0" err="1"/>
              <a:t>melakukan</a:t>
            </a:r>
            <a:r>
              <a:rPr lang="en-US" sz="2000" b="1" dirty="0"/>
              <a:t> </a:t>
            </a:r>
            <a:r>
              <a:rPr lang="en-US" sz="2000" b="1" dirty="0" err="1"/>
              <a:t>pemrograman</a:t>
            </a:r>
            <a:r>
              <a:rPr lang="en-US" sz="2000" b="1" dirty="0"/>
              <a:t> visual basic </a:t>
            </a:r>
            <a:r>
              <a:rPr lang="en-US" sz="2000" b="1" dirty="0" err="1"/>
              <a:t>cukup</a:t>
            </a:r>
            <a:r>
              <a:rPr lang="en-US" sz="2000" b="1" dirty="0"/>
              <a:t> </a:t>
            </a:r>
            <a:r>
              <a:rPr lang="en-US" sz="2000" b="1" dirty="0" err="1"/>
              <a:t>sederhana</a:t>
            </a:r>
            <a:r>
              <a:rPr lang="en-US" sz="2000" b="1" dirty="0"/>
              <a:t> </a:t>
            </a:r>
            <a:r>
              <a:rPr lang="en-US" sz="2000" b="1" dirty="0" err="1"/>
              <a:t>yaitu</a:t>
            </a:r>
            <a:r>
              <a:rPr lang="en-US" sz="2000" b="1" dirty="0"/>
              <a:t> </a:t>
            </a:r>
            <a:r>
              <a:rPr lang="en-US" sz="2000" b="1" dirty="0" err="1"/>
              <a:t>dengan</a:t>
            </a:r>
            <a:r>
              <a:rPr lang="en-US" sz="2000" b="1" dirty="0"/>
              <a:t> </a:t>
            </a:r>
            <a:r>
              <a:rPr lang="en-US" sz="2000" b="1" dirty="0" err="1"/>
              <a:t>mengatur</a:t>
            </a:r>
            <a:r>
              <a:rPr lang="en-US" sz="2000" b="1" dirty="0"/>
              <a:t> menu, </a:t>
            </a:r>
            <a:r>
              <a:rPr lang="en-US" sz="2000" b="1" dirty="0" err="1"/>
              <a:t>dan</a:t>
            </a:r>
            <a:r>
              <a:rPr lang="en-US" sz="2000" b="1" dirty="0"/>
              <a:t> </a:t>
            </a:r>
            <a:r>
              <a:rPr lang="en-US" sz="2000" b="1" dirty="0" err="1"/>
              <a:t>menggunakan</a:t>
            </a:r>
            <a:r>
              <a:rPr lang="en-US" sz="2000" b="1" dirty="0"/>
              <a:t> </a:t>
            </a:r>
            <a:r>
              <a:rPr lang="en-US" sz="2000" b="1" dirty="0" err="1"/>
              <a:t>bahasa</a:t>
            </a:r>
            <a:r>
              <a:rPr lang="en-US" sz="2000" b="1" dirty="0"/>
              <a:t> </a:t>
            </a:r>
            <a:r>
              <a:rPr lang="en-US" sz="2000" b="1" dirty="0" err="1"/>
              <a:t>Inggris</a:t>
            </a:r>
            <a:r>
              <a:rPr lang="en-US" sz="2000" b="1" dirty="0"/>
              <a:t> </a:t>
            </a:r>
            <a:r>
              <a:rPr lang="en-US" sz="2000" b="1" dirty="0" err="1"/>
              <a:t>sederhana</a:t>
            </a:r>
            <a:r>
              <a:rPr lang="en-US" sz="2000" b="1" dirty="0"/>
              <a:t> </a:t>
            </a:r>
            <a:r>
              <a:rPr lang="en-US" sz="2000" b="1" dirty="0" err="1"/>
              <a:t>sebagai</a:t>
            </a:r>
            <a:r>
              <a:rPr lang="en-US" sz="2000" b="1" dirty="0"/>
              <a:t> </a:t>
            </a:r>
            <a:r>
              <a:rPr lang="en-US" sz="2000" b="1" dirty="0" err="1"/>
              <a:t>bahasa</a:t>
            </a:r>
            <a:r>
              <a:rPr lang="en-US" sz="2000" b="1" dirty="0"/>
              <a:t> </a:t>
            </a:r>
            <a:r>
              <a:rPr lang="en-US" sz="2000" b="1" dirty="0" err="1" smtClean="0"/>
              <a:t>pemrogramannya</a:t>
            </a:r>
            <a:endParaRPr lang="en-US" sz="2000" b="1" dirty="0" smtClean="0">
              <a:hlinkClick r:id="rId3"/>
            </a:endParaRPr>
          </a:p>
          <a:p>
            <a:endParaRPr lang="en-US" sz="2000" b="1" dirty="0" smtClean="0">
              <a:hlinkClick r:id="rId3"/>
            </a:endParaRPr>
          </a:p>
          <a:p>
            <a:r>
              <a:rPr lang="en-US" sz="2000" b="1" dirty="0" smtClean="0">
                <a:hlinkClick r:id="rId3"/>
              </a:rPr>
              <a:t>      </a:t>
            </a:r>
            <a:r>
              <a:rPr lang="en-US" sz="2000" b="1" dirty="0" err="1" smtClean="0">
                <a:hlinkClick r:id="rId3"/>
              </a:rPr>
              <a:t>Kegunaan</a:t>
            </a:r>
            <a:r>
              <a:rPr lang="en-US" sz="2000" b="1" dirty="0" smtClean="0">
                <a:hlinkClick r:id="rId3"/>
              </a:rPr>
              <a:t> </a:t>
            </a:r>
            <a:r>
              <a:rPr lang="en-US" sz="2000" b="1" dirty="0">
                <a:hlinkClick r:id="rId3"/>
              </a:rPr>
              <a:t>Visual Basic</a:t>
            </a:r>
            <a:r>
              <a:rPr lang="en-US" sz="2000" b="1" dirty="0"/>
              <a:t> </a:t>
            </a:r>
            <a:r>
              <a:rPr lang="en-US" sz="2000" b="1" dirty="0" err="1"/>
              <a:t>adalah</a:t>
            </a:r>
            <a:r>
              <a:rPr lang="en-US" sz="2000" b="1" dirty="0"/>
              <a:t> </a:t>
            </a:r>
            <a:r>
              <a:rPr lang="en-US" sz="2000" b="1" dirty="0" err="1"/>
              <a:t>untuk</a:t>
            </a:r>
            <a:r>
              <a:rPr lang="en-US" sz="2000" b="1" dirty="0"/>
              <a:t> </a:t>
            </a:r>
            <a:r>
              <a:rPr lang="en-US" sz="2000" b="1" dirty="0" err="1"/>
              <a:t>membuat</a:t>
            </a:r>
            <a:r>
              <a:rPr lang="en-US" sz="2000" b="1" dirty="0"/>
              <a:t> program </a:t>
            </a:r>
            <a:r>
              <a:rPr lang="en-US" sz="2000" b="1" dirty="0" err="1"/>
              <a:t>berbasis</a:t>
            </a:r>
            <a:r>
              <a:rPr lang="en-US" sz="2000" b="1" dirty="0"/>
              <a:t> Windows </a:t>
            </a:r>
            <a:r>
              <a:rPr lang="en-US" sz="2000" b="1" dirty="0" err="1"/>
              <a:t>mulai</a:t>
            </a:r>
            <a:r>
              <a:rPr lang="en-US" sz="2000" b="1" dirty="0"/>
              <a:t> yang </a:t>
            </a:r>
            <a:r>
              <a:rPr lang="en-US" sz="2000" b="1" dirty="0" err="1"/>
              <a:t>sederhana</a:t>
            </a:r>
            <a:r>
              <a:rPr lang="en-US" sz="2000" b="1" dirty="0"/>
              <a:t> </a:t>
            </a:r>
            <a:r>
              <a:rPr lang="en-US" sz="2000" b="1" dirty="0" err="1"/>
              <a:t>sampai</a:t>
            </a:r>
            <a:r>
              <a:rPr lang="en-US" sz="2000" b="1" dirty="0"/>
              <a:t> </a:t>
            </a:r>
            <a:r>
              <a:rPr lang="en-US" sz="2000" b="1" dirty="0" err="1"/>
              <a:t>pemrograman</a:t>
            </a:r>
            <a:r>
              <a:rPr lang="en-US" sz="2000" b="1" dirty="0"/>
              <a:t> yang </a:t>
            </a:r>
            <a:r>
              <a:rPr lang="en-US" sz="2000" b="1" dirty="0" err="1"/>
              <a:t>lebih</a:t>
            </a:r>
            <a:r>
              <a:rPr lang="en-US" sz="2000" b="1" dirty="0"/>
              <a:t> </a:t>
            </a:r>
            <a:r>
              <a:rPr lang="en-US" sz="2000" b="1" dirty="0" err="1"/>
              <a:t>kompleks</a:t>
            </a:r>
            <a:r>
              <a:rPr lang="en-US" sz="2000" b="1" dirty="0"/>
              <a:t>. </a:t>
            </a:r>
            <a:r>
              <a:rPr lang="en-US" sz="2000" b="1" dirty="0" err="1"/>
              <a:t>Contohnya</a:t>
            </a:r>
            <a:r>
              <a:rPr lang="en-US" sz="2000" b="1" dirty="0"/>
              <a:t> </a:t>
            </a:r>
            <a:r>
              <a:rPr lang="en-US" sz="2000" b="1" dirty="0" err="1"/>
              <a:t>adalah</a:t>
            </a:r>
            <a:r>
              <a:rPr lang="en-US" sz="2000" b="1" dirty="0"/>
              <a:t> </a:t>
            </a:r>
            <a:r>
              <a:rPr lang="en-US" sz="2000" b="1" dirty="0" err="1"/>
              <a:t>pembuatan</a:t>
            </a:r>
            <a:r>
              <a:rPr lang="en-US" sz="2000" b="1" dirty="0"/>
              <a:t> </a:t>
            </a:r>
            <a:r>
              <a:rPr lang="en-US" sz="2000" b="1" dirty="0" err="1"/>
              <a:t>aplikasi</a:t>
            </a:r>
            <a:r>
              <a:rPr lang="en-US" sz="2000" b="1" dirty="0"/>
              <a:t> </a:t>
            </a:r>
            <a:r>
              <a:rPr lang="en-US" sz="2000" b="1" dirty="0" err="1"/>
              <a:t>kasir</a:t>
            </a:r>
            <a:r>
              <a:rPr lang="en-US" sz="2000" b="1" dirty="0"/>
              <a:t> </a:t>
            </a:r>
            <a:r>
              <a:rPr lang="en-US" sz="2000" b="1" dirty="0" err="1"/>
              <a:t>atau</a:t>
            </a:r>
            <a:r>
              <a:rPr lang="en-US" sz="2000" b="1" dirty="0"/>
              <a:t> </a:t>
            </a:r>
            <a:r>
              <a:rPr lang="en-US" sz="2000" b="1" dirty="0" err="1"/>
              <a:t>perpustakaan</a:t>
            </a:r>
            <a:r>
              <a:rPr lang="en-US" sz="2000" b="1" dirty="0"/>
              <a:t>. </a:t>
            </a:r>
            <a:br>
              <a:rPr lang="en-US" sz="2000" b="1" dirty="0"/>
            </a:br>
            <a:r>
              <a:rPr lang="en-US" sz="2000" b="1" dirty="0"/>
              <a:t/>
            </a:r>
            <a:br>
              <a:rPr lang="en-US" sz="2000" b="1" dirty="0"/>
            </a:br>
            <a:r>
              <a:rPr lang="en-US" sz="2000" b="1" dirty="0" smtClean="0"/>
              <a:t>      </a:t>
            </a:r>
            <a:r>
              <a:rPr lang="en-US" sz="2000" b="1" dirty="0" err="1" smtClean="0"/>
              <a:t>Untuk</a:t>
            </a:r>
            <a:r>
              <a:rPr lang="en-US" sz="2000" b="1" dirty="0" smtClean="0"/>
              <a:t> </a:t>
            </a:r>
            <a:r>
              <a:rPr lang="en-US" sz="2000" b="1" dirty="0" err="1"/>
              <a:t>membuat</a:t>
            </a:r>
            <a:r>
              <a:rPr lang="en-US" sz="2000" b="1" dirty="0"/>
              <a:t> </a:t>
            </a:r>
            <a:r>
              <a:rPr lang="en-US" sz="2000" b="1" dirty="0" err="1"/>
              <a:t>aplikasi</a:t>
            </a:r>
            <a:r>
              <a:rPr lang="en-US" sz="2000" b="1" dirty="0"/>
              <a:t> </a:t>
            </a:r>
            <a:r>
              <a:rPr lang="en-US" sz="2000" b="1" dirty="0" err="1"/>
              <a:t>sederhana</a:t>
            </a:r>
            <a:r>
              <a:rPr lang="en-US" sz="2000" b="1" dirty="0"/>
              <a:t> </a:t>
            </a:r>
            <a:r>
              <a:rPr lang="en-US" sz="2000" b="1" dirty="0" err="1"/>
              <a:t>dengan</a:t>
            </a:r>
            <a:r>
              <a:rPr lang="en-US" sz="2000" b="1" dirty="0"/>
              <a:t> visual basic </a:t>
            </a:r>
            <a:r>
              <a:rPr lang="en-US" sz="2000" b="1" dirty="0" err="1"/>
              <a:t>maka</a:t>
            </a:r>
            <a:r>
              <a:rPr lang="en-US" sz="2000" b="1" dirty="0"/>
              <a:t> </a:t>
            </a:r>
            <a:r>
              <a:rPr lang="en-US" sz="2000" b="1" dirty="0" err="1"/>
              <a:t>kita</a:t>
            </a:r>
            <a:r>
              <a:rPr lang="en-US" sz="2000" b="1" dirty="0"/>
              <a:t> </a:t>
            </a:r>
            <a:r>
              <a:rPr lang="en-US" sz="2000" b="1" dirty="0" err="1"/>
              <a:t>harus</a:t>
            </a:r>
            <a:r>
              <a:rPr lang="en-US" sz="2000" b="1" dirty="0"/>
              <a:t> </a:t>
            </a:r>
            <a:r>
              <a:rPr lang="en-US" sz="2000" b="1" dirty="0" err="1"/>
              <a:t>menguasai</a:t>
            </a:r>
            <a:r>
              <a:rPr lang="en-US" sz="2000" b="1" dirty="0"/>
              <a:t> </a:t>
            </a:r>
            <a:r>
              <a:rPr lang="en-US" sz="2000" b="1" dirty="0" err="1"/>
              <a:t>bahasa</a:t>
            </a:r>
            <a:r>
              <a:rPr lang="en-US" sz="2000" b="1" dirty="0"/>
              <a:t> </a:t>
            </a:r>
            <a:r>
              <a:rPr lang="en-US" sz="2000" b="1" dirty="0" err="1"/>
              <a:t>pemrograman</a:t>
            </a:r>
            <a:r>
              <a:rPr lang="en-US" sz="2000" b="1" dirty="0"/>
              <a:t> C++. Visual Basic yang paling </a:t>
            </a:r>
            <a:r>
              <a:rPr lang="en-US" sz="2000" b="1" dirty="0" err="1"/>
              <a:t>banyak</a:t>
            </a:r>
            <a:r>
              <a:rPr lang="en-US" sz="2000" b="1" dirty="0"/>
              <a:t> </a:t>
            </a:r>
            <a:r>
              <a:rPr lang="en-US" sz="2000" b="1" dirty="0" err="1"/>
              <a:t>digunakan</a:t>
            </a:r>
            <a:r>
              <a:rPr lang="en-US" sz="2000" b="1" dirty="0"/>
              <a:t> </a:t>
            </a:r>
            <a:r>
              <a:rPr lang="en-US" sz="2000" b="1" dirty="0" err="1"/>
              <a:t>adalah</a:t>
            </a:r>
            <a:r>
              <a:rPr lang="en-US" sz="2000" b="1" dirty="0"/>
              <a:t> Microsoft Visual Basic</a:t>
            </a:r>
          </a:p>
        </p:txBody>
      </p:sp>
    </p:spTree>
    <p:extLst>
      <p:ext uri="{BB962C8B-B14F-4D97-AF65-F5344CB8AC3E}">
        <p14:creationId xmlns:p14="http://schemas.microsoft.com/office/powerpoint/2010/main" val="91972154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72046" y="195943"/>
            <a:ext cx="79944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Tutorial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Instalasi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Visual Basic 6.0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0262" y="914400"/>
            <a:ext cx="87913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/>
              <a:t>Pilih</a:t>
            </a:r>
            <a:r>
              <a:rPr lang="en-US" sz="2400" b="1" dirty="0" smtClean="0"/>
              <a:t> </a:t>
            </a:r>
            <a:r>
              <a:rPr lang="en-US" sz="2400" b="1" dirty="0" smtClean="0"/>
              <a:t>file </a:t>
            </a:r>
            <a:r>
              <a:rPr lang="en-US" sz="2400" b="1" dirty="0" err="1" smtClean="0"/>
              <a:t>instalasi</a:t>
            </a:r>
            <a:r>
              <a:rPr lang="en-US" sz="2400" b="1" dirty="0" smtClean="0"/>
              <a:t> Visual Basic yang </a:t>
            </a:r>
            <a:r>
              <a:rPr lang="en-US" sz="2400" b="1" dirty="0" err="1" smtClean="0"/>
              <a:t>berformat</a:t>
            </a:r>
            <a:r>
              <a:rPr lang="en-US" sz="2400" b="1" dirty="0" smtClean="0"/>
              <a:t> .exe </a:t>
            </a:r>
            <a:r>
              <a:rPr lang="en-US" sz="2400" b="1" dirty="0"/>
              <a:t>, </a:t>
            </a:r>
            <a:r>
              <a:rPr lang="en-US" sz="2400" b="1" dirty="0" err="1"/>
              <a:t>Pastikan</a:t>
            </a:r>
            <a:r>
              <a:rPr lang="en-US" sz="2400" b="1" dirty="0"/>
              <a:t> run </a:t>
            </a:r>
            <a:r>
              <a:rPr lang="en-US" sz="2400" b="1" dirty="0" err="1"/>
              <a:t>sebagai</a:t>
            </a:r>
            <a:r>
              <a:rPr lang="en-US" sz="2400" b="1" dirty="0"/>
              <a:t> Administrator </a:t>
            </a:r>
            <a:r>
              <a:rPr lang="en-US" sz="2400" b="1" dirty="0" err="1"/>
              <a:t>dan</a:t>
            </a:r>
            <a:r>
              <a:rPr lang="en-US" sz="2400" b="1" dirty="0"/>
              <a:t> </a:t>
            </a:r>
            <a:r>
              <a:rPr lang="en-US" sz="2400" b="1" dirty="0" err="1"/>
              <a:t>Pilih</a:t>
            </a:r>
            <a:r>
              <a:rPr lang="en-US" sz="2400" b="1" dirty="0"/>
              <a:t> Custom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0058" y="1980790"/>
            <a:ext cx="5925851" cy="4576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8077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7383" y="261257"/>
            <a:ext cx="10972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/>
              <a:t>Setelah</a:t>
            </a:r>
            <a:r>
              <a:rPr lang="en-US" sz="2400" b="1" dirty="0" smtClean="0"/>
              <a:t> </a:t>
            </a:r>
            <a:r>
              <a:rPr lang="en-US" sz="2400" b="1" dirty="0"/>
              <a:t>Run Program Akan </a:t>
            </a:r>
            <a:r>
              <a:rPr lang="en-US" sz="2400" b="1" dirty="0" err="1"/>
              <a:t>muncul</a:t>
            </a:r>
            <a:r>
              <a:rPr lang="en-US" sz="2400" b="1" dirty="0"/>
              <a:t> </a:t>
            </a:r>
            <a:r>
              <a:rPr lang="en-US" sz="2400" b="1" dirty="0" err="1" smtClean="0"/>
              <a:t>tampilan</a:t>
            </a:r>
            <a:r>
              <a:rPr lang="en-US" sz="2400" b="1" dirty="0"/>
              <a:t> </a:t>
            </a:r>
            <a:r>
              <a:rPr lang="en-US" sz="2400" b="1" dirty="0" err="1" smtClean="0"/>
              <a:t>jendela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seperti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diGambar</a:t>
            </a:r>
            <a:r>
              <a:rPr lang="en-US" sz="2400" b="1" dirty="0" smtClean="0"/>
              <a:t> </a:t>
            </a:r>
            <a:r>
              <a:rPr lang="en-US" sz="2400" b="1" dirty="0" smtClean="0"/>
              <a:t>. </a:t>
            </a:r>
            <a:r>
              <a:rPr lang="en-US" sz="2400" b="1" dirty="0" err="1"/>
              <a:t>kalo</a:t>
            </a:r>
            <a:r>
              <a:rPr lang="en-US" sz="2400" b="1" dirty="0"/>
              <a:t> </a:t>
            </a:r>
            <a:r>
              <a:rPr lang="en-US" sz="2400" b="1" dirty="0" err="1"/>
              <a:t>mau</a:t>
            </a:r>
            <a:r>
              <a:rPr lang="en-US" sz="2400" b="1" dirty="0"/>
              <a:t> </a:t>
            </a:r>
            <a:r>
              <a:rPr lang="en-US" sz="2400" b="1" dirty="0" err="1"/>
              <a:t>baca</a:t>
            </a:r>
            <a:r>
              <a:rPr lang="en-US" sz="2400" b="1" dirty="0"/>
              <a:t> Readme </a:t>
            </a:r>
            <a:r>
              <a:rPr lang="en-US" sz="2400" b="1" dirty="0" err="1" smtClean="0"/>
              <a:t>nya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Silahkan</a:t>
            </a:r>
            <a:r>
              <a:rPr lang="en-US" sz="2400" b="1" dirty="0" smtClean="0"/>
              <a:t> , </a:t>
            </a:r>
            <a:r>
              <a:rPr lang="en-US" sz="2400" b="1" dirty="0" err="1"/>
              <a:t>kalo</a:t>
            </a:r>
            <a:r>
              <a:rPr lang="en-US" sz="2400" b="1" dirty="0"/>
              <a:t> </a:t>
            </a:r>
            <a:r>
              <a:rPr lang="en-US" sz="2400" b="1" dirty="0" err="1"/>
              <a:t>ga</a:t>
            </a:r>
            <a:r>
              <a:rPr lang="en-US" sz="2400" b="1" dirty="0"/>
              <a:t> </a:t>
            </a:r>
            <a:r>
              <a:rPr lang="en-US" sz="2400" b="1" dirty="0" err="1"/>
              <a:t>ya</a:t>
            </a:r>
            <a:r>
              <a:rPr lang="en-US" sz="2400" b="1" dirty="0"/>
              <a:t> </a:t>
            </a:r>
            <a:r>
              <a:rPr lang="en-US" sz="2400" b="1" dirty="0" err="1"/>
              <a:t>udah</a:t>
            </a:r>
            <a:r>
              <a:rPr lang="en-US" sz="2400" b="1" dirty="0"/>
              <a:t> Next </a:t>
            </a:r>
            <a:r>
              <a:rPr lang="en-US" sz="2400" b="1" dirty="0" err="1" smtClean="0"/>
              <a:t>aja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9143" y="1345474"/>
            <a:ext cx="6100354" cy="4349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6525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4320" y="209006"/>
            <a:ext cx="87782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/>
              <a:t>Setelah</a:t>
            </a:r>
            <a:r>
              <a:rPr lang="en-US" sz="2400" b="1" dirty="0" smtClean="0"/>
              <a:t> </a:t>
            </a:r>
            <a:r>
              <a:rPr lang="en-US" sz="2400" b="1" dirty="0"/>
              <a:t>Next Ada </a:t>
            </a:r>
            <a:r>
              <a:rPr lang="en-US" sz="2400" b="1" dirty="0" err="1"/>
              <a:t>Licence</a:t>
            </a:r>
            <a:r>
              <a:rPr lang="en-US" sz="2400" b="1" dirty="0"/>
              <a:t> Agreement. </a:t>
            </a:r>
            <a:r>
              <a:rPr lang="en-US" sz="2400" b="1" dirty="0" err="1"/>
              <a:t>Centang</a:t>
            </a:r>
            <a:r>
              <a:rPr lang="en-US" sz="2400" b="1" dirty="0"/>
              <a:t> </a:t>
            </a:r>
            <a:r>
              <a:rPr lang="en-US" sz="2400" b="1" dirty="0" err="1"/>
              <a:t>Dulu</a:t>
            </a:r>
            <a:r>
              <a:rPr lang="en-US" sz="2400" b="1" dirty="0"/>
              <a:t> </a:t>
            </a:r>
            <a:r>
              <a:rPr lang="en-US" sz="2400" b="1" dirty="0" smtClean="0"/>
              <a:t>“I </a:t>
            </a:r>
            <a:r>
              <a:rPr lang="en-US" sz="2400" b="1" dirty="0"/>
              <a:t>Accept The </a:t>
            </a:r>
            <a:r>
              <a:rPr lang="en-US" sz="2400" b="1" dirty="0" smtClean="0"/>
              <a:t>Agreement” </a:t>
            </a:r>
            <a:r>
              <a:rPr lang="en-US" sz="2400" b="1" dirty="0" err="1"/>
              <a:t>nya</a:t>
            </a:r>
            <a:r>
              <a:rPr lang="en-US" sz="2400" b="1" dirty="0"/>
              <a:t> </a:t>
            </a:r>
            <a:r>
              <a:rPr lang="en-US" sz="2400" b="1" dirty="0" err="1"/>
              <a:t>lalu</a:t>
            </a:r>
            <a:r>
              <a:rPr lang="en-US" sz="2400" b="1" dirty="0"/>
              <a:t> </a:t>
            </a:r>
            <a:r>
              <a:rPr lang="en-US" sz="2400" b="1" dirty="0" err="1"/>
              <a:t>Klik</a:t>
            </a:r>
            <a:r>
              <a:rPr lang="en-US" sz="2400" b="1" dirty="0"/>
              <a:t> Next </a:t>
            </a:r>
            <a:r>
              <a:rPr lang="en-US" sz="2400" b="1" dirty="0" err="1"/>
              <a:t>untuk</a:t>
            </a:r>
            <a:r>
              <a:rPr lang="en-US" sz="2400" b="1" dirty="0"/>
              <a:t> </a:t>
            </a:r>
            <a:r>
              <a:rPr lang="en-US" sz="2400" b="1" dirty="0" err="1" smtClean="0"/>
              <a:t>melanjutkan</a:t>
            </a:r>
            <a:endParaRPr lang="en-US" sz="24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1049" y="1199197"/>
            <a:ext cx="7191512" cy="5191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64367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718457" y="202473"/>
            <a:ext cx="7955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/>
              <a:t>Masukkan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CDKey</a:t>
            </a:r>
            <a:r>
              <a:rPr lang="en-US" sz="2400" b="1" dirty="0" smtClean="0"/>
              <a:t> Serial Number </a:t>
            </a:r>
            <a:r>
              <a:rPr lang="en-US" sz="2400" b="1" dirty="0" err="1" smtClean="0"/>
              <a:t>pada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paket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Pembelian</a:t>
            </a:r>
            <a:endParaRPr lang="en-US" sz="2400" b="1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5371" y="1658983"/>
            <a:ext cx="7289075" cy="4650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7394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60929" y="118999"/>
            <a:ext cx="52773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err="1" smtClean="0"/>
              <a:t>Setelah</a:t>
            </a:r>
            <a:r>
              <a:rPr lang="en-US" sz="2200" dirty="0" smtClean="0"/>
              <a:t> </a:t>
            </a:r>
            <a:r>
              <a:rPr lang="en-US" sz="2200" dirty="0"/>
              <a:t>di </a:t>
            </a:r>
            <a:r>
              <a:rPr lang="en-US" sz="2200" dirty="0" err="1"/>
              <a:t>klik</a:t>
            </a:r>
            <a:r>
              <a:rPr lang="en-US" sz="2200" dirty="0"/>
              <a:t> next </a:t>
            </a:r>
            <a:r>
              <a:rPr lang="en-US" sz="2200" dirty="0" err="1"/>
              <a:t>akan</a:t>
            </a:r>
            <a:r>
              <a:rPr lang="en-US" sz="2200" dirty="0"/>
              <a:t> </a:t>
            </a:r>
            <a:r>
              <a:rPr lang="en-US" sz="2200" dirty="0" err="1"/>
              <a:t>tampil</a:t>
            </a:r>
            <a:r>
              <a:rPr lang="en-US" sz="2200" dirty="0"/>
              <a:t> </a:t>
            </a:r>
            <a:r>
              <a:rPr lang="en-US" sz="2200" dirty="0" err="1"/>
              <a:t>tampilan</a:t>
            </a:r>
            <a:r>
              <a:rPr lang="en-US" sz="2200" dirty="0"/>
              <a:t> </a:t>
            </a:r>
            <a:r>
              <a:rPr lang="en-US" sz="2200" dirty="0" err="1"/>
              <a:t>seperti</a:t>
            </a:r>
            <a:r>
              <a:rPr lang="en-US" sz="2200" dirty="0"/>
              <a:t> </a:t>
            </a:r>
            <a:r>
              <a:rPr lang="en-US" sz="2200" dirty="0" err="1" smtClean="0"/>
              <a:t>gambar</a:t>
            </a:r>
            <a:r>
              <a:rPr lang="en-US" sz="2200" dirty="0" smtClean="0"/>
              <a:t>. </a:t>
            </a:r>
            <a:r>
              <a:rPr lang="en-US" sz="2200" b="1" dirty="0" err="1"/>
              <a:t>Pilih</a:t>
            </a:r>
            <a:r>
              <a:rPr lang="en-US" sz="2200" b="1" dirty="0"/>
              <a:t> Install Visual Basic 6.0 </a:t>
            </a:r>
            <a:r>
              <a:rPr lang="en-US" sz="2200" dirty="0"/>
              <a:t>. </a:t>
            </a:r>
            <a:r>
              <a:rPr lang="en-US" sz="2200" dirty="0" err="1"/>
              <a:t>karena</a:t>
            </a:r>
            <a:r>
              <a:rPr lang="en-US" sz="2200" dirty="0"/>
              <a:t> </a:t>
            </a:r>
            <a:r>
              <a:rPr lang="en-US" sz="2200" dirty="0" err="1"/>
              <a:t>kita</a:t>
            </a:r>
            <a:r>
              <a:rPr lang="en-US" sz="2200" dirty="0"/>
              <a:t> </a:t>
            </a:r>
            <a:r>
              <a:rPr lang="en-US" sz="2200" dirty="0" err="1"/>
              <a:t>kan</a:t>
            </a:r>
            <a:r>
              <a:rPr lang="en-US" sz="2200" dirty="0"/>
              <a:t> </a:t>
            </a:r>
            <a:r>
              <a:rPr lang="en-US" sz="2200" dirty="0" err="1"/>
              <a:t>tujuanya</a:t>
            </a:r>
            <a:r>
              <a:rPr lang="en-US" sz="2200" dirty="0"/>
              <a:t> </a:t>
            </a:r>
            <a:r>
              <a:rPr lang="en-US" sz="2200" dirty="0" err="1"/>
              <a:t>instal</a:t>
            </a:r>
            <a:r>
              <a:rPr lang="en-US" sz="2200" dirty="0"/>
              <a:t> </a:t>
            </a:r>
            <a:r>
              <a:rPr lang="en-US" sz="2200" dirty="0" smtClean="0"/>
              <a:t>visual basic</a:t>
            </a:r>
            <a:endParaRPr lang="en-US" sz="22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929" y="1724300"/>
            <a:ext cx="5156426" cy="454587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648994" y="472942"/>
            <a:ext cx="5055326" cy="956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69" dirty="0" smtClean="0"/>
              <a:t>Akan</a:t>
            </a:r>
            <a:r>
              <a:rPr lang="en-US" dirty="0" smtClean="0"/>
              <a:t> </a:t>
            </a:r>
            <a:r>
              <a:rPr lang="en-US" sz="2621" dirty="0" err="1" smtClean="0"/>
              <a:t>tampil</a:t>
            </a:r>
            <a:r>
              <a:rPr lang="en-US" sz="2621" dirty="0" smtClean="0"/>
              <a:t> </a:t>
            </a:r>
            <a:r>
              <a:rPr lang="en-US" sz="2621" dirty="0" err="1" smtClean="0"/>
              <a:t>jendela</a:t>
            </a:r>
            <a:r>
              <a:rPr lang="en-US" sz="2621" dirty="0" smtClean="0"/>
              <a:t> </a:t>
            </a:r>
            <a:r>
              <a:rPr lang="en-US" sz="2621" dirty="0" err="1" smtClean="0"/>
              <a:t>seperti</a:t>
            </a:r>
            <a:r>
              <a:rPr lang="en-US" sz="2621" dirty="0" smtClean="0"/>
              <a:t> di</a:t>
            </a:r>
            <a:r>
              <a:rPr lang="en-US" dirty="0" smtClean="0"/>
              <a:t> </a:t>
            </a:r>
            <a:r>
              <a:rPr lang="en-US" sz="2821" dirty="0" err="1" smtClean="0"/>
              <a:t>gambar</a:t>
            </a:r>
            <a:r>
              <a:rPr lang="en-US" dirty="0" smtClean="0"/>
              <a:t> , </a:t>
            </a:r>
            <a:r>
              <a:rPr lang="en-US" sz="2760" dirty="0" err="1" smtClean="0"/>
              <a:t>Lalu</a:t>
            </a:r>
            <a:r>
              <a:rPr lang="en-US" dirty="0" smtClean="0"/>
              <a:t> </a:t>
            </a:r>
            <a:r>
              <a:rPr lang="en-US" sz="2755" dirty="0" err="1" smtClean="0"/>
              <a:t>pilih</a:t>
            </a:r>
            <a:r>
              <a:rPr lang="en-US" dirty="0" smtClean="0"/>
              <a:t> </a:t>
            </a:r>
            <a:r>
              <a:rPr lang="en-US" sz="2564" b="1" dirty="0" smtClean="0"/>
              <a:t>next</a:t>
            </a:r>
            <a:r>
              <a:rPr lang="en-US" dirty="0" smtClean="0"/>
              <a:t> </a:t>
            </a:r>
            <a:r>
              <a:rPr lang="en-US" sz="2792" dirty="0" err="1"/>
              <a:t>lagi</a:t>
            </a:r>
            <a:endParaRPr lang="en-US" sz="2792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4228" y="1515291"/>
            <a:ext cx="5878287" cy="4545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1272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19114" y="227237"/>
            <a:ext cx="416705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/>
              <a:t>Bila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muncul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jendela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seperti</a:t>
            </a:r>
            <a:r>
              <a:rPr lang="en-US" sz="2400" b="1" dirty="0" smtClean="0"/>
              <a:t> di </a:t>
            </a:r>
            <a:r>
              <a:rPr lang="en-US" sz="2400" b="1" dirty="0" err="1" smtClean="0"/>
              <a:t>gambar</a:t>
            </a:r>
            <a:r>
              <a:rPr lang="en-US" sz="2400" b="1" dirty="0" smtClean="0"/>
              <a:t> </a:t>
            </a:r>
            <a:r>
              <a:rPr lang="en-US" sz="2400" b="1" dirty="0"/>
              <a:t>. </a:t>
            </a:r>
            <a:r>
              <a:rPr lang="en-US" sz="2400" b="1" dirty="0" err="1"/>
              <a:t>Pilih</a:t>
            </a:r>
            <a:r>
              <a:rPr lang="en-US" sz="2400" b="1" dirty="0"/>
              <a:t> run Program </a:t>
            </a:r>
            <a:r>
              <a:rPr lang="en-US" sz="2400" b="1" dirty="0" err="1"/>
              <a:t>lagi</a:t>
            </a:r>
            <a:endParaRPr lang="en-US" sz="2400" b="1" dirty="0"/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114" y="1691502"/>
            <a:ext cx="4915035" cy="380796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322423" y="587829"/>
            <a:ext cx="457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b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4437" y="1691502"/>
            <a:ext cx="5338626" cy="3807961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6053483" y="238888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b="1" dirty="0" smtClean="0"/>
              <a:t>Akan </a:t>
            </a:r>
            <a:r>
              <a:rPr lang="en-US" sz="2400" b="1" dirty="0" err="1"/>
              <a:t>tampil</a:t>
            </a:r>
            <a:r>
              <a:rPr lang="en-US" sz="2400" b="1" dirty="0"/>
              <a:t> </a:t>
            </a:r>
            <a:r>
              <a:rPr lang="en-US" sz="2400" b="1" dirty="0" err="1"/>
              <a:t>gambar</a:t>
            </a:r>
            <a:r>
              <a:rPr lang="en-US" sz="2400" b="1" dirty="0"/>
              <a:t> , </a:t>
            </a:r>
            <a:r>
              <a:rPr lang="en-US" sz="2400" b="1" dirty="0" err="1"/>
              <a:t>Klik</a:t>
            </a:r>
            <a:r>
              <a:rPr lang="en-US" sz="2400" b="1" dirty="0"/>
              <a:t> Continue</a:t>
            </a:r>
          </a:p>
          <a:p>
            <a:r>
              <a:rPr lang="en-US" sz="2400" b="1" dirty="0" err="1"/>
              <a:t>Setelah</a:t>
            </a:r>
            <a:r>
              <a:rPr lang="en-US" sz="2400" b="1" dirty="0"/>
              <a:t> </a:t>
            </a:r>
            <a:r>
              <a:rPr lang="en-US" sz="2400" b="1" dirty="0" err="1"/>
              <a:t>lanjut</a:t>
            </a:r>
            <a:r>
              <a:rPr lang="en-US" sz="2400" b="1" dirty="0"/>
              <a:t> , </a:t>
            </a:r>
            <a:r>
              <a:rPr lang="en-US" sz="2400" b="1" dirty="0" err="1"/>
              <a:t>Maka</a:t>
            </a:r>
            <a:r>
              <a:rPr lang="en-US" sz="2400" b="1" dirty="0"/>
              <a:t> </a:t>
            </a:r>
            <a:r>
              <a:rPr lang="en-US" sz="2400" b="1" dirty="0" err="1"/>
              <a:t>akan</a:t>
            </a:r>
            <a:r>
              <a:rPr lang="en-US" sz="2400" b="1" dirty="0"/>
              <a:t> </a:t>
            </a:r>
            <a:r>
              <a:rPr lang="en-US" sz="2400" b="1" dirty="0" err="1"/>
              <a:t>ada</a:t>
            </a:r>
            <a:r>
              <a:rPr lang="en-US" sz="2400" b="1" dirty="0"/>
              <a:t> window </a:t>
            </a:r>
            <a:r>
              <a:rPr lang="en-US" sz="2400" b="1" dirty="0" err="1"/>
              <a:t>lagi</a:t>
            </a:r>
            <a:r>
              <a:rPr lang="en-US" sz="2400" b="1" dirty="0"/>
              <a:t> , </a:t>
            </a:r>
            <a:r>
              <a:rPr lang="en-US" sz="2400" b="1" dirty="0" err="1"/>
              <a:t>Pilih</a:t>
            </a:r>
            <a:r>
              <a:rPr lang="en-US" sz="2400" b="1" dirty="0"/>
              <a:t> OK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6016652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851" y="1716541"/>
            <a:ext cx="4563292" cy="378292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61851" y="457200"/>
            <a:ext cx="45632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/>
              <a:t>Jendela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akan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memunculkan</a:t>
            </a:r>
            <a:r>
              <a:rPr lang="en-US" sz="2400" b="1" dirty="0" smtClean="0"/>
              <a:t> Serial Number yang </a:t>
            </a:r>
            <a:r>
              <a:rPr lang="en-US" sz="2400" b="1" dirty="0" err="1" smtClean="0"/>
              <a:t>kamu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ketik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dari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paket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pembelian</a:t>
            </a:r>
            <a:r>
              <a:rPr lang="en-US" sz="2400" b="1" dirty="0" smtClean="0"/>
              <a:t> </a:t>
            </a:r>
            <a:r>
              <a:rPr lang="en-US" sz="2400" b="1" dirty="0" smtClean="0"/>
              <a:t>, </a:t>
            </a:r>
            <a:r>
              <a:rPr lang="en-US" sz="2400" b="1" dirty="0" err="1" smtClean="0"/>
              <a:t>Pilih</a:t>
            </a:r>
            <a:r>
              <a:rPr lang="en-US" sz="2400" b="1" dirty="0" smtClean="0"/>
              <a:t> Ok </a:t>
            </a:r>
            <a:r>
              <a:rPr lang="en-US" sz="2400" b="1" dirty="0" err="1" smtClean="0"/>
              <a:t>lagi</a:t>
            </a:r>
            <a:endParaRPr lang="en-US" sz="2400" b="1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4410" y="2959505"/>
            <a:ext cx="4454435" cy="2481943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904410" y="457200"/>
            <a:ext cx="491163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/>
              <a:t>Setelah</a:t>
            </a:r>
            <a:r>
              <a:rPr lang="en-US" sz="2400" b="1" dirty="0" smtClean="0"/>
              <a:t> </a:t>
            </a:r>
            <a:r>
              <a:rPr lang="en-US" sz="2400" b="1" dirty="0" err="1"/>
              <a:t>memilih</a:t>
            </a:r>
            <a:r>
              <a:rPr lang="en-US" sz="2400" b="1" dirty="0"/>
              <a:t> ok </a:t>
            </a:r>
            <a:r>
              <a:rPr lang="en-US" sz="2400" b="1" dirty="0" err="1"/>
              <a:t>pada</a:t>
            </a:r>
            <a:r>
              <a:rPr lang="en-US" sz="2400" b="1" dirty="0"/>
              <a:t> </a:t>
            </a:r>
            <a:r>
              <a:rPr lang="en-US" sz="2400" b="1" dirty="0" err="1" smtClean="0"/>
              <a:t>gambar</a:t>
            </a:r>
            <a:r>
              <a:rPr lang="en-US" sz="2400" b="1" dirty="0"/>
              <a:t> </a:t>
            </a:r>
            <a:r>
              <a:rPr lang="en-US" sz="2400" b="1" dirty="0" err="1" smtClean="0"/>
              <a:t>sebelumnya</a:t>
            </a:r>
            <a:r>
              <a:rPr lang="en-US" sz="2400" b="1" dirty="0" smtClean="0"/>
              <a:t> </a:t>
            </a:r>
            <a:r>
              <a:rPr lang="en-US" sz="2400" b="1" dirty="0" smtClean="0"/>
              <a:t>, </a:t>
            </a:r>
            <a:r>
              <a:rPr lang="en-US" sz="2400" b="1" dirty="0"/>
              <a:t>VB 6 </a:t>
            </a:r>
            <a:r>
              <a:rPr lang="en-US" sz="2400" b="1" dirty="0" err="1"/>
              <a:t>akan</a:t>
            </a:r>
            <a:r>
              <a:rPr lang="en-US" sz="2400" b="1" dirty="0"/>
              <a:t> </a:t>
            </a:r>
            <a:r>
              <a:rPr lang="en-US" sz="2400" b="1" dirty="0" err="1" smtClean="0"/>
              <a:t>melakukan</a:t>
            </a:r>
            <a:r>
              <a:rPr lang="en-US" sz="2400" b="1" dirty="0" smtClean="0"/>
              <a:t> </a:t>
            </a:r>
            <a:r>
              <a:rPr lang="en-US" sz="2400" b="1" dirty="0" err="1"/>
              <a:t>pengkopian</a:t>
            </a:r>
            <a:r>
              <a:rPr lang="en-US" sz="2400" b="1" dirty="0"/>
              <a:t> </a:t>
            </a:r>
            <a:r>
              <a:rPr lang="en-US" sz="2400" b="1" dirty="0" err="1"/>
              <a:t>pada</a:t>
            </a:r>
            <a:r>
              <a:rPr lang="en-US" sz="2400" b="1" dirty="0"/>
              <a:t> folder </a:t>
            </a:r>
            <a:r>
              <a:rPr lang="en-US" sz="2400" b="1" dirty="0" err="1"/>
              <a:t>instalasi</a:t>
            </a:r>
            <a:r>
              <a:rPr lang="en-US" sz="2400" b="1" dirty="0"/>
              <a:t> di drive c. </a:t>
            </a:r>
            <a:r>
              <a:rPr lang="en-US" sz="2400" b="1" dirty="0" err="1"/>
              <a:t>tunggu</a:t>
            </a:r>
            <a:r>
              <a:rPr lang="en-US" sz="2400" b="1" dirty="0"/>
              <a:t> </a:t>
            </a:r>
            <a:r>
              <a:rPr lang="en-US" sz="2400" b="1" dirty="0" err="1"/>
              <a:t>sampai</a:t>
            </a:r>
            <a:r>
              <a:rPr lang="en-US" sz="2400" b="1" dirty="0"/>
              <a:t> proses </a:t>
            </a:r>
            <a:r>
              <a:rPr lang="en-US" sz="2400" b="1" dirty="0" err="1"/>
              <a:t>instalasi</a:t>
            </a:r>
            <a:r>
              <a:rPr lang="en-US" sz="2400" b="1" dirty="0"/>
              <a:t> </a:t>
            </a:r>
            <a:r>
              <a:rPr lang="en-US" sz="2400" b="1" dirty="0" err="1"/>
              <a:t>selesai</a:t>
            </a:r>
            <a:r>
              <a:rPr lang="en-US" sz="2400" b="1" dirty="0" smtClean="0"/>
              <a:t>.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1733555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847705" y="326571"/>
            <a:ext cx="53427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PENGUNAAN FLOWCHART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91737" y="3822953"/>
            <a:ext cx="11900263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Goudy Old Style" panose="02020502050305020303" pitchFamily="18" charset="0"/>
              </a:rPr>
              <a:t>    </a:t>
            </a:r>
            <a:r>
              <a:rPr lang="en-US" sz="2000" b="1" dirty="0" smtClean="0">
                <a:latin typeface="Microsoft PhagsPa" panose="020B0502040204020203" pitchFamily="34" charset="0"/>
                <a:cs typeface="Segoe UI Semibold" panose="020B0702040204020203" pitchFamily="34" charset="0"/>
              </a:rPr>
              <a:t>Flowchart </a:t>
            </a:r>
            <a:r>
              <a:rPr lang="en-US" sz="2000" b="1" dirty="0" err="1">
                <a:latin typeface="Microsoft PhagsPa" panose="020B0502040204020203" pitchFamily="34" charset="0"/>
                <a:cs typeface="Segoe UI Semibold" panose="020B0702040204020203" pitchFamily="34" charset="0"/>
              </a:rPr>
              <a:t>merupakan</a:t>
            </a:r>
            <a:r>
              <a:rPr lang="en-US" sz="2000" b="1" dirty="0">
                <a:latin typeface="Microsoft PhagsPa" panose="020B0502040204020203" pitchFamily="34" charset="0"/>
                <a:cs typeface="Segoe UI Semibold" panose="020B0702040204020203" pitchFamily="34" charset="0"/>
              </a:rPr>
              <a:t> </a:t>
            </a:r>
            <a:r>
              <a:rPr lang="en-US" sz="2000" b="1" dirty="0" err="1">
                <a:latin typeface="Microsoft PhagsPa" panose="020B0502040204020203" pitchFamily="34" charset="0"/>
                <a:cs typeface="Segoe UI Semibold" panose="020B0702040204020203" pitchFamily="34" charset="0"/>
              </a:rPr>
              <a:t>gambar</a:t>
            </a:r>
            <a:r>
              <a:rPr lang="en-US" sz="2000" b="1" dirty="0">
                <a:latin typeface="Microsoft PhagsPa" panose="020B0502040204020203" pitchFamily="34" charset="0"/>
                <a:cs typeface="Segoe UI Semibold" panose="020B0702040204020203" pitchFamily="34" charset="0"/>
              </a:rPr>
              <a:t> </a:t>
            </a:r>
            <a:r>
              <a:rPr lang="en-US" sz="2000" b="1" dirty="0" err="1">
                <a:latin typeface="Microsoft PhagsPa" panose="020B0502040204020203" pitchFamily="34" charset="0"/>
                <a:cs typeface="Segoe UI Semibold" panose="020B0702040204020203" pitchFamily="34" charset="0"/>
              </a:rPr>
              <a:t>atau</a:t>
            </a:r>
            <a:r>
              <a:rPr lang="en-US" sz="2000" b="1" dirty="0">
                <a:latin typeface="Microsoft PhagsPa" panose="020B0502040204020203" pitchFamily="34" charset="0"/>
                <a:cs typeface="Segoe UI Semibold" panose="020B0702040204020203" pitchFamily="34" charset="0"/>
              </a:rPr>
              <a:t> </a:t>
            </a:r>
            <a:r>
              <a:rPr lang="en-US" sz="2000" b="1" dirty="0" err="1">
                <a:latin typeface="Microsoft PhagsPa" panose="020B0502040204020203" pitchFamily="34" charset="0"/>
                <a:cs typeface="Segoe UI Semibold" panose="020B0702040204020203" pitchFamily="34" charset="0"/>
              </a:rPr>
              <a:t>bagan</a:t>
            </a:r>
            <a:r>
              <a:rPr lang="en-US" sz="2000" b="1" dirty="0">
                <a:latin typeface="Microsoft PhagsPa" panose="020B0502040204020203" pitchFamily="34" charset="0"/>
                <a:cs typeface="Segoe UI Semibold" panose="020B0702040204020203" pitchFamily="34" charset="0"/>
              </a:rPr>
              <a:t> yang </a:t>
            </a:r>
            <a:r>
              <a:rPr lang="en-US" sz="2000" b="1" dirty="0" err="1">
                <a:latin typeface="Microsoft PhagsPa" panose="020B0502040204020203" pitchFamily="34" charset="0"/>
                <a:cs typeface="Segoe UI Semibold" panose="020B0702040204020203" pitchFamily="34" charset="0"/>
              </a:rPr>
              <a:t>memperlihatkan</a:t>
            </a:r>
            <a:r>
              <a:rPr lang="en-US" sz="2000" b="1" dirty="0">
                <a:latin typeface="Microsoft PhagsPa" panose="020B0502040204020203" pitchFamily="34" charset="0"/>
                <a:cs typeface="Segoe UI Semibold" panose="020B0702040204020203" pitchFamily="34" charset="0"/>
              </a:rPr>
              <a:t> </a:t>
            </a:r>
            <a:r>
              <a:rPr lang="en-US" sz="2000" b="1" dirty="0" err="1">
                <a:latin typeface="Microsoft PhagsPa" panose="020B0502040204020203" pitchFamily="34" charset="0"/>
                <a:cs typeface="Segoe UI Semibold" panose="020B0702040204020203" pitchFamily="34" charset="0"/>
              </a:rPr>
              <a:t>urutan</a:t>
            </a:r>
            <a:r>
              <a:rPr lang="en-US" sz="2000" b="1" dirty="0">
                <a:latin typeface="Microsoft PhagsPa" panose="020B0502040204020203" pitchFamily="34" charset="0"/>
                <a:cs typeface="Segoe UI Semibold" panose="020B0702040204020203" pitchFamily="34" charset="0"/>
              </a:rPr>
              <a:t> </a:t>
            </a:r>
            <a:r>
              <a:rPr lang="en-US" sz="2000" b="1" dirty="0" err="1">
                <a:latin typeface="Microsoft PhagsPa" panose="020B0502040204020203" pitchFamily="34" charset="0"/>
                <a:cs typeface="Segoe UI Semibold" panose="020B0702040204020203" pitchFamily="34" charset="0"/>
              </a:rPr>
              <a:t>dan</a:t>
            </a:r>
            <a:r>
              <a:rPr lang="en-US" sz="2000" b="1" dirty="0">
                <a:latin typeface="Microsoft PhagsPa" panose="020B0502040204020203" pitchFamily="34" charset="0"/>
                <a:cs typeface="Segoe UI Semibold" panose="020B0702040204020203" pitchFamily="34" charset="0"/>
              </a:rPr>
              <a:t> </a:t>
            </a:r>
            <a:r>
              <a:rPr lang="en-US" sz="2000" b="1" dirty="0" err="1">
                <a:latin typeface="Microsoft PhagsPa" panose="020B0502040204020203" pitchFamily="34" charset="0"/>
                <a:cs typeface="Segoe UI Semibold" panose="020B0702040204020203" pitchFamily="34" charset="0"/>
              </a:rPr>
              <a:t>hubungan</a:t>
            </a:r>
            <a:r>
              <a:rPr lang="en-US" sz="2000" b="1" dirty="0">
                <a:latin typeface="Microsoft PhagsPa" panose="020B0502040204020203" pitchFamily="34" charset="0"/>
                <a:cs typeface="Segoe UI Semibold" panose="020B0702040204020203" pitchFamily="34" charset="0"/>
              </a:rPr>
              <a:t> </a:t>
            </a:r>
            <a:r>
              <a:rPr lang="en-US" sz="2000" b="1" dirty="0" err="1">
                <a:latin typeface="Microsoft PhagsPa" panose="020B0502040204020203" pitchFamily="34" charset="0"/>
                <a:cs typeface="Segoe UI Semibold" panose="020B0702040204020203" pitchFamily="34" charset="0"/>
              </a:rPr>
              <a:t>antar</a:t>
            </a:r>
            <a:r>
              <a:rPr lang="en-US" sz="2000" b="1" dirty="0">
                <a:latin typeface="Microsoft PhagsPa" panose="020B0502040204020203" pitchFamily="34" charset="0"/>
                <a:cs typeface="Segoe UI Semibold" panose="020B0702040204020203" pitchFamily="34" charset="0"/>
              </a:rPr>
              <a:t> proses </a:t>
            </a:r>
            <a:r>
              <a:rPr lang="en-US" sz="2000" b="1" dirty="0" err="1">
                <a:latin typeface="Microsoft PhagsPa" panose="020B0502040204020203" pitchFamily="34" charset="0"/>
                <a:cs typeface="Segoe UI Semibold" panose="020B0702040204020203" pitchFamily="34" charset="0"/>
              </a:rPr>
              <a:t>beserta</a:t>
            </a:r>
            <a:r>
              <a:rPr lang="en-US" sz="2000" b="1" dirty="0">
                <a:latin typeface="Microsoft PhagsPa" panose="020B0502040204020203" pitchFamily="34" charset="0"/>
                <a:cs typeface="Segoe UI Semibold" panose="020B0702040204020203" pitchFamily="34" charset="0"/>
              </a:rPr>
              <a:t> </a:t>
            </a:r>
            <a:r>
              <a:rPr lang="en-US" sz="2000" b="1" dirty="0" err="1">
                <a:latin typeface="Microsoft PhagsPa" panose="020B0502040204020203" pitchFamily="34" charset="0"/>
                <a:cs typeface="Segoe UI Semibold" panose="020B0702040204020203" pitchFamily="34" charset="0"/>
              </a:rPr>
              <a:t>instruksinya</a:t>
            </a:r>
            <a:r>
              <a:rPr lang="en-US" sz="2000" b="1" dirty="0">
                <a:latin typeface="Microsoft PhagsPa" panose="020B0502040204020203" pitchFamily="34" charset="0"/>
                <a:cs typeface="Segoe UI Semibold" panose="020B0702040204020203" pitchFamily="34" charset="0"/>
              </a:rPr>
              <a:t>. </a:t>
            </a:r>
            <a:r>
              <a:rPr lang="en-US" sz="2000" b="1" dirty="0" err="1">
                <a:latin typeface="Microsoft PhagsPa" panose="020B0502040204020203" pitchFamily="34" charset="0"/>
                <a:cs typeface="Segoe UI Semibold" panose="020B0702040204020203" pitchFamily="34" charset="0"/>
              </a:rPr>
              <a:t>Gambaran</a:t>
            </a:r>
            <a:r>
              <a:rPr lang="en-US" sz="2000" b="1" dirty="0">
                <a:latin typeface="Microsoft PhagsPa" panose="020B0502040204020203" pitchFamily="34" charset="0"/>
                <a:cs typeface="Segoe UI Semibold" panose="020B0702040204020203" pitchFamily="34" charset="0"/>
              </a:rPr>
              <a:t> </a:t>
            </a:r>
            <a:r>
              <a:rPr lang="en-US" sz="2000" b="1" dirty="0" err="1">
                <a:latin typeface="Microsoft PhagsPa" panose="020B0502040204020203" pitchFamily="34" charset="0"/>
                <a:cs typeface="Segoe UI Semibold" panose="020B0702040204020203" pitchFamily="34" charset="0"/>
              </a:rPr>
              <a:t>ini</a:t>
            </a:r>
            <a:r>
              <a:rPr lang="en-US" sz="2000" b="1" dirty="0">
                <a:latin typeface="Microsoft PhagsPa" panose="020B0502040204020203" pitchFamily="34" charset="0"/>
                <a:cs typeface="Segoe UI Semibold" panose="020B0702040204020203" pitchFamily="34" charset="0"/>
              </a:rPr>
              <a:t> </a:t>
            </a:r>
            <a:r>
              <a:rPr lang="en-US" sz="2000" b="1" dirty="0" err="1">
                <a:latin typeface="Microsoft PhagsPa" panose="020B0502040204020203" pitchFamily="34" charset="0"/>
                <a:cs typeface="Segoe UI Semibold" panose="020B0702040204020203" pitchFamily="34" charset="0"/>
              </a:rPr>
              <a:t>dinyatakan</a:t>
            </a:r>
            <a:r>
              <a:rPr lang="en-US" sz="2000" b="1" dirty="0">
                <a:latin typeface="Microsoft PhagsPa" panose="020B0502040204020203" pitchFamily="34" charset="0"/>
                <a:cs typeface="Segoe UI Semibold" panose="020B0702040204020203" pitchFamily="34" charset="0"/>
              </a:rPr>
              <a:t> </a:t>
            </a:r>
            <a:r>
              <a:rPr lang="en-US" sz="2000" b="1" dirty="0" err="1">
                <a:latin typeface="Microsoft PhagsPa" panose="020B0502040204020203" pitchFamily="34" charset="0"/>
                <a:cs typeface="Segoe UI Semibold" panose="020B0702040204020203" pitchFamily="34" charset="0"/>
              </a:rPr>
              <a:t>dengan</a:t>
            </a:r>
            <a:r>
              <a:rPr lang="en-US" sz="2000" b="1" dirty="0">
                <a:latin typeface="Microsoft PhagsPa" panose="020B0502040204020203" pitchFamily="34" charset="0"/>
                <a:cs typeface="Segoe UI Semibold" panose="020B0702040204020203" pitchFamily="34" charset="0"/>
              </a:rPr>
              <a:t> </a:t>
            </a:r>
            <a:r>
              <a:rPr lang="en-US" sz="2000" b="1" dirty="0" err="1">
                <a:latin typeface="Microsoft PhagsPa" panose="020B0502040204020203" pitchFamily="34" charset="0"/>
                <a:cs typeface="Segoe UI Semibold" panose="020B0702040204020203" pitchFamily="34" charset="0"/>
              </a:rPr>
              <a:t>simbol</a:t>
            </a:r>
            <a:r>
              <a:rPr lang="en-US" sz="2000" b="1" dirty="0">
                <a:latin typeface="Microsoft PhagsPa" panose="020B0502040204020203" pitchFamily="34" charset="0"/>
                <a:cs typeface="Segoe UI Semibold" panose="020B0702040204020203" pitchFamily="34" charset="0"/>
              </a:rPr>
              <a:t>. </a:t>
            </a:r>
            <a:r>
              <a:rPr lang="en-US" sz="2000" b="1" dirty="0" err="1">
                <a:latin typeface="Microsoft PhagsPa" panose="020B0502040204020203" pitchFamily="34" charset="0"/>
                <a:cs typeface="Segoe UI Semibold" panose="020B0702040204020203" pitchFamily="34" charset="0"/>
              </a:rPr>
              <a:t>Dengan</a:t>
            </a:r>
            <a:r>
              <a:rPr lang="en-US" sz="2000" b="1" dirty="0">
                <a:latin typeface="Microsoft PhagsPa" panose="020B0502040204020203" pitchFamily="34" charset="0"/>
                <a:cs typeface="Segoe UI Semibold" panose="020B0702040204020203" pitchFamily="34" charset="0"/>
              </a:rPr>
              <a:t> </a:t>
            </a:r>
            <a:r>
              <a:rPr lang="en-US" sz="2000" b="1" dirty="0" err="1">
                <a:latin typeface="Microsoft PhagsPa" panose="020B0502040204020203" pitchFamily="34" charset="0"/>
                <a:cs typeface="Segoe UI Semibold" panose="020B0702040204020203" pitchFamily="34" charset="0"/>
              </a:rPr>
              <a:t>demikian</a:t>
            </a:r>
            <a:r>
              <a:rPr lang="en-US" sz="2000" b="1" dirty="0">
                <a:latin typeface="Microsoft PhagsPa" panose="020B0502040204020203" pitchFamily="34" charset="0"/>
                <a:cs typeface="Segoe UI Semibold" panose="020B0702040204020203" pitchFamily="34" charset="0"/>
              </a:rPr>
              <a:t> </a:t>
            </a:r>
            <a:r>
              <a:rPr lang="en-US" sz="2000" b="1" dirty="0" err="1">
                <a:latin typeface="Microsoft PhagsPa" panose="020B0502040204020203" pitchFamily="34" charset="0"/>
                <a:cs typeface="Segoe UI Semibold" panose="020B0702040204020203" pitchFamily="34" charset="0"/>
              </a:rPr>
              <a:t>setiap</a:t>
            </a:r>
            <a:r>
              <a:rPr lang="en-US" sz="2000" b="1" dirty="0">
                <a:latin typeface="Microsoft PhagsPa" panose="020B0502040204020203" pitchFamily="34" charset="0"/>
                <a:cs typeface="Segoe UI Semibold" panose="020B0702040204020203" pitchFamily="34" charset="0"/>
              </a:rPr>
              <a:t> </a:t>
            </a:r>
            <a:r>
              <a:rPr lang="en-US" sz="2000" b="1" dirty="0" err="1">
                <a:latin typeface="Microsoft PhagsPa" panose="020B0502040204020203" pitchFamily="34" charset="0"/>
                <a:cs typeface="Segoe UI Semibold" panose="020B0702040204020203" pitchFamily="34" charset="0"/>
              </a:rPr>
              <a:t>simbol</a:t>
            </a:r>
            <a:r>
              <a:rPr lang="en-US" sz="2000" b="1" dirty="0">
                <a:latin typeface="Microsoft PhagsPa" panose="020B0502040204020203" pitchFamily="34" charset="0"/>
                <a:cs typeface="Segoe UI Semibold" panose="020B0702040204020203" pitchFamily="34" charset="0"/>
              </a:rPr>
              <a:t> </a:t>
            </a:r>
            <a:r>
              <a:rPr lang="en-US" sz="2000" b="1" dirty="0" err="1">
                <a:latin typeface="Microsoft PhagsPa" panose="020B0502040204020203" pitchFamily="34" charset="0"/>
                <a:cs typeface="Segoe UI Semibold" panose="020B0702040204020203" pitchFamily="34" charset="0"/>
              </a:rPr>
              <a:t>menggambarkan</a:t>
            </a:r>
            <a:r>
              <a:rPr lang="en-US" sz="2000" b="1" dirty="0">
                <a:latin typeface="Microsoft PhagsPa" panose="020B0502040204020203" pitchFamily="34" charset="0"/>
                <a:cs typeface="Segoe UI Semibold" panose="020B0702040204020203" pitchFamily="34" charset="0"/>
              </a:rPr>
              <a:t> proses </a:t>
            </a:r>
            <a:r>
              <a:rPr lang="en-US" sz="2000" b="1" dirty="0" err="1">
                <a:latin typeface="Microsoft PhagsPa" panose="020B0502040204020203" pitchFamily="34" charset="0"/>
                <a:cs typeface="Segoe UI Semibold" panose="020B0702040204020203" pitchFamily="34" charset="0"/>
              </a:rPr>
              <a:t>tertentu</a:t>
            </a:r>
            <a:r>
              <a:rPr lang="en-US" sz="2000" b="1" dirty="0">
                <a:latin typeface="Microsoft PhagsPa" panose="020B0502040204020203" pitchFamily="34" charset="0"/>
                <a:cs typeface="Segoe UI Semibold" panose="020B0702040204020203" pitchFamily="34" charset="0"/>
              </a:rPr>
              <a:t>. </a:t>
            </a:r>
            <a:r>
              <a:rPr lang="en-US" sz="2000" b="1" dirty="0" err="1">
                <a:latin typeface="Microsoft PhagsPa" panose="020B0502040204020203" pitchFamily="34" charset="0"/>
                <a:cs typeface="Segoe UI Semibold" panose="020B0702040204020203" pitchFamily="34" charset="0"/>
              </a:rPr>
              <a:t>Sedangkan</a:t>
            </a:r>
            <a:r>
              <a:rPr lang="en-US" sz="2000" b="1" dirty="0">
                <a:latin typeface="Microsoft PhagsPa" panose="020B0502040204020203" pitchFamily="34" charset="0"/>
                <a:cs typeface="Segoe UI Semibold" panose="020B0702040204020203" pitchFamily="34" charset="0"/>
              </a:rPr>
              <a:t> </a:t>
            </a:r>
            <a:r>
              <a:rPr lang="en-US" sz="2000" b="1" dirty="0" err="1">
                <a:latin typeface="Microsoft PhagsPa" panose="020B0502040204020203" pitchFamily="34" charset="0"/>
                <a:cs typeface="Segoe UI Semibold" panose="020B0702040204020203" pitchFamily="34" charset="0"/>
              </a:rPr>
              <a:t>hubungan</a:t>
            </a:r>
            <a:r>
              <a:rPr lang="en-US" sz="2000" b="1" dirty="0">
                <a:latin typeface="Microsoft PhagsPa" panose="020B0502040204020203" pitchFamily="34" charset="0"/>
                <a:cs typeface="Segoe UI Semibold" panose="020B0702040204020203" pitchFamily="34" charset="0"/>
              </a:rPr>
              <a:t> </a:t>
            </a:r>
            <a:r>
              <a:rPr lang="en-US" sz="2000" b="1" dirty="0" err="1">
                <a:latin typeface="Microsoft PhagsPa" panose="020B0502040204020203" pitchFamily="34" charset="0"/>
                <a:cs typeface="Segoe UI Semibold" panose="020B0702040204020203" pitchFamily="34" charset="0"/>
              </a:rPr>
              <a:t>antar</a:t>
            </a:r>
            <a:r>
              <a:rPr lang="en-US" sz="2000" b="1" dirty="0">
                <a:latin typeface="Microsoft PhagsPa" panose="020B0502040204020203" pitchFamily="34" charset="0"/>
                <a:cs typeface="Segoe UI Semibold" panose="020B0702040204020203" pitchFamily="34" charset="0"/>
              </a:rPr>
              <a:t> proses </a:t>
            </a:r>
            <a:r>
              <a:rPr lang="en-US" sz="2000" b="1" dirty="0" err="1">
                <a:latin typeface="Microsoft PhagsPa" panose="020B0502040204020203" pitchFamily="34" charset="0"/>
                <a:cs typeface="Segoe UI Semibold" panose="020B0702040204020203" pitchFamily="34" charset="0"/>
              </a:rPr>
              <a:t>digambarkan</a:t>
            </a:r>
            <a:r>
              <a:rPr lang="en-US" sz="2000" b="1" dirty="0">
                <a:latin typeface="Microsoft PhagsPa" panose="020B0502040204020203" pitchFamily="34" charset="0"/>
                <a:cs typeface="Segoe UI Semibold" panose="020B0702040204020203" pitchFamily="34" charset="0"/>
              </a:rPr>
              <a:t> </a:t>
            </a:r>
            <a:r>
              <a:rPr lang="en-US" sz="2000" b="1" dirty="0" err="1">
                <a:latin typeface="Microsoft PhagsPa" panose="020B0502040204020203" pitchFamily="34" charset="0"/>
                <a:cs typeface="Segoe UI Semibold" panose="020B0702040204020203" pitchFamily="34" charset="0"/>
              </a:rPr>
              <a:t>dengan</a:t>
            </a:r>
            <a:r>
              <a:rPr lang="en-US" sz="2000" b="1" dirty="0">
                <a:latin typeface="Microsoft PhagsPa" panose="020B0502040204020203" pitchFamily="34" charset="0"/>
                <a:cs typeface="Segoe UI Semibold" panose="020B0702040204020203" pitchFamily="34" charset="0"/>
              </a:rPr>
              <a:t> </a:t>
            </a:r>
            <a:r>
              <a:rPr lang="en-US" sz="2000" b="1" dirty="0" err="1">
                <a:latin typeface="Microsoft PhagsPa" panose="020B0502040204020203" pitchFamily="34" charset="0"/>
                <a:cs typeface="Segoe UI Semibold" panose="020B0702040204020203" pitchFamily="34" charset="0"/>
              </a:rPr>
              <a:t>garis</a:t>
            </a:r>
            <a:r>
              <a:rPr lang="en-US" sz="2000" b="1" dirty="0">
                <a:latin typeface="Microsoft PhagsPa" panose="020B0502040204020203" pitchFamily="34" charset="0"/>
                <a:cs typeface="Segoe UI Semibold" panose="020B0702040204020203" pitchFamily="34" charset="0"/>
              </a:rPr>
              <a:t> </a:t>
            </a:r>
            <a:r>
              <a:rPr lang="en-US" sz="2000" b="1" dirty="0" err="1">
                <a:latin typeface="Microsoft PhagsPa" panose="020B0502040204020203" pitchFamily="34" charset="0"/>
                <a:cs typeface="Segoe UI Semibold" panose="020B0702040204020203" pitchFamily="34" charset="0"/>
              </a:rPr>
              <a:t>penghubung</a:t>
            </a:r>
            <a:r>
              <a:rPr lang="en-US" sz="2000" b="1" dirty="0">
                <a:latin typeface="Microsoft PhagsPa" panose="020B0502040204020203" pitchFamily="34" charset="0"/>
                <a:cs typeface="Segoe UI Semibold" panose="020B0702040204020203" pitchFamily="34" charset="0"/>
              </a:rPr>
              <a:t>.</a:t>
            </a:r>
          </a:p>
          <a:p>
            <a:r>
              <a:rPr lang="en-US" sz="2000" b="1" dirty="0" smtClean="0">
                <a:latin typeface="Microsoft PhagsPa" panose="020B0502040204020203" pitchFamily="34" charset="0"/>
                <a:cs typeface="Segoe UI Semibold" panose="020B0702040204020203" pitchFamily="34" charset="0"/>
              </a:rPr>
              <a:t>    </a:t>
            </a:r>
          </a:p>
          <a:p>
            <a:r>
              <a:rPr lang="en-US" sz="2000" b="1" dirty="0">
                <a:latin typeface="Microsoft PhagsPa" panose="020B0502040204020203" pitchFamily="34" charset="0"/>
                <a:cs typeface="Segoe UI Semibold" panose="020B0702040204020203" pitchFamily="34" charset="0"/>
              </a:rPr>
              <a:t> </a:t>
            </a:r>
            <a:r>
              <a:rPr lang="en-US" sz="2000" b="1" dirty="0" smtClean="0">
                <a:latin typeface="Microsoft PhagsPa" panose="020B0502040204020203" pitchFamily="34" charset="0"/>
                <a:cs typeface="Segoe UI Semibold" panose="020B0702040204020203" pitchFamily="34" charset="0"/>
              </a:rPr>
              <a:t>   Flowchart </a:t>
            </a:r>
            <a:r>
              <a:rPr lang="en-US" sz="2000" b="1" dirty="0" err="1">
                <a:latin typeface="Microsoft PhagsPa" panose="020B0502040204020203" pitchFamily="34" charset="0"/>
                <a:cs typeface="Segoe UI Semibold" panose="020B0702040204020203" pitchFamily="34" charset="0"/>
              </a:rPr>
              <a:t>ini</a:t>
            </a:r>
            <a:r>
              <a:rPr lang="en-US" sz="2000" b="1" dirty="0">
                <a:latin typeface="Microsoft PhagsPa" panose="020B0502040204020203" pitchFamily="34" charset="0"/>
                <a:cs typeface="Segoe UI Semibold" panose="020B0702040204020203" pitchFamily="34" charset="0"/>
              </a:rPr>
              <a:t> </a:t>
            </a:r>
            <a:r>
              <a:rPr lang="en-US" sz="2000" b="1" dirty="0" err="1">
                <a:latin typeface="Microsoft PhagsPa" panose="020B0502040204020203" pitchFamily="34" charset="0"/>
                <a:cs typeface="Segoe UI Semibold" panose="020B0702040204020203" pitchFamily="34" charset="0"/>
              </a:rPr>
              <a:t>merupakan</a:t>
            </a:r>
            <a:r>
              <a:rPr lang="en-US" sz="2000" b="1" dirty="0">
                <a:latin typeface="Microsoft PhagsPa" panose="020B0502040204020203" pitchFamily="34" charset="0"/>
                <a:cs typeface="Segoe UI Semibold" panose="020B0702040204020203" pitchFamily="34" charset="0"/>
              </a:rPr>
              <a:t> </a:t>
            </a:r>
            <a:r>
              <a:rPr lang="en-US" sz="2000" b="1" dirty="0" err="1">
                <a:latin typeface="Microsoft PhagsPa" panose="020B0502040204020203" pitchFamily="34" charset="0"/>
                <a:cs typeface="Segoe UI Semibold" panose="020B0702040204020203" pitchFamily="34" charset="0"/>
              </a:rPr>
              <a:t>langkah</a:t>
            </a:r>
            <a:r>
              <a:rPr lang="en-US" sz="2000" b="1" dirty="0">
                <a:latin typeface="Microsoft PhagsPa" panose="020B0502040204020203" pitchFamily="34" charset="0"/>
                <a:cs typeface="Segoe UI Semibold" panose="020B0702040204020203" pitchFamily="34" charset="0"/>
              </a:rPr>
              <a:t> </a:t>
            </a:r>
            <a:r>
              <a:rPr lang="en-US" sz="2000" b="1" dirty="0" err="1">
                <a:latin typeface="Microsoft PhagsPa" panose="020B0502040204020203" pitchFamily="34" charset="0"/>
                <a:cs typeface="Segoe UI Semibold" panose="020B0702040204020203" pitchFamily="34" charset="0"/>
              </a:rPr>
              <a:t>awal</a:t>
            </a:r>
            <a:r>
              <a:rPr lang="en-US" sz="2000" b="1" dirty="0">
                <a:latin typeface="Microsoft PhagsPa" panose="020B0502040204020203" pitchFamily="34" charset="0"/>
                <a:cs typeface="Segoe UI Semibold" panose="020B0702040204020203" pitchFamily="34" charset="0"/>
              </a:rPr>
              <a:t> </a:t>
            </a:r>
            <a:r>
              <a:rPr lang="en-US" sz="2000" b="1" dirty="0" err="1">
                <a:latin typeface="Microsoft PhagsPa" panose="020B0502040204020203" pitchFamily="34" charset="0"/>
                <a:cs typeface="Segoe UI Semibold" panose="020B0702040204020203" pitchFamily="34" charset="0"/>
              </a:rPr>
              <a:t>pembuatan</a:t>
            </a:r>
            <a:r>
              <a:rPr lang="en-US" sz="2000" b="1" dirty="0">
                <a:latin typeface="Microsoft PhagsPa" panose="020B0502040204020203" pitchFamily="34" charset="0"/>
                <a:cs typeface="Segoe UI Semibold" panose="020B0702040204020203" pitchFamily="34" charset="0"/>
              </a:rPr>
              <a:t> program. </a:t>
            </a:r>
            <a:r>
              <a:rPr lang="en-US" sz="2000" b="1" dirty="0" err="1">
                <a:latin typeface="Microsoft PhagsPa" panose="020B0502040204020203" pitchFamily="34" charset="0"/>
                <a:cs typeface="Segoe UI Semibold" panose="020B0702040204020203" pitchFamily="34" charset="0"/>
              </a:rPr>
              <a:t>Dengan</a:t>
            </a:r>
            <a:r>
              <a:rPr lang="en-US" sz="2000" b="1" dirty="0">
                <a:latin typeface="Microsoft PhagsPa" panose="020B0502040204020203" pitchFamily="34" charset="0"/>
                <a:cs typeface="Segoe UI Semibold" panose="020B0702040204020203" pitchFamily="34" charset="0"/>
              </a:rPr>
              <a:t> </a:t>
            </a:r>
            <a:r>
              <a:rPr lang="en-US" sz="2000" b="1" dirty="0" err="1">
                <a:latin typeface="Microsoft PhagsPa" panose="020B0502040204020203" pitchFamily="34" charset="0"/>
                <a:cs typeface="Segoe UI Semibold" panose="020B0702040204020203" pitchFamily="34" charset="0"/>
              </a:rPr>
              <a:t>adanya</a:t>
            </a:r>
            <a:r>
              <a:rPr lang="en-US" sz="2000" b="1" dirty="0">
                <a:latin typeface="Microsoft PhagsPa" panose="020B0502040204020203" pitchFamily="34" charset="0"/>
                <a:cs typeface="Segoe UI Semibold" panose="020B0702040204020203" pitchFamily="34" charset="0"/>
              </a:rPr>
              <a:t> flowchart </a:t>
            </a:r>
            <a:r>
              <a:rPr lang="en-US" sz="2000" b="1" dirty="0" err="1">
                <a:latin typeface="Microsoft PhagsPa" panose="020B0502040204020203" pitchFamily="34" charset="0"/>
                <a:cs typeface="Segoe UI Semibold" panose="020B0702040204020203" pitchFamily="34" charset="0"/>
              </a:rPr>
              <a:t>urutan</a:t>
            </a:r>
            <a:r>
              <a:rPr lang="en-US" sz="2000" b="1" dirty="0">
                <a:latin typeface="Microsoft PhagsPa" panose="020B0502040204020203" pitchFamily="34" charset="0"/>
                <a:cs typeface="Segoe UI Semibold" panose="020B0702040204020203" pitchFamily="34" charset="0"/>
              </a:rPr>
              <a:t> poses </a:t>
            </a:r>
            <a:r>
              <a:rPr lang="en-US" sz="2000" b="1" dirty="0" err="1">
                <a:latin typeface="Microsoft PhagsPa" panose="020B0502040204020203" pitchFamily="34" charset="0"/>
                <a:cs typeface="Segoe UI Semibold" panose="020B0702040204020203" pitchFamily="34" charset="0"/>
              </a:rPr>
              <a:t>kegiatan</a:t>
            </a:r>
            <a:r>
              <a:rPr lang="en-US" sz="2000" b="1" dirty="0">
                <a:latin typeface="Microsoft PhagsPa" panose="020B0502040204020203" pitchFamily="34" charset="0"/>
                <a:cs typeface="Segoe UI Semibold" panose="020B0702040204020203" pitchFamily="34" charset="0"/>
              </a:rPr>
              <a:t> </a:t>
            </a:r>
            <a:r>
              <a:rPr lang="en-US" sz="2000" b="1" dirty="0" err="1">
                <a:latin typeface="Microsoft PhagsPa" panose="020B0502040204020203" pitchFamily="34" charset="0"/>
                <a:cs typeface="Segoe UI Semibold" panose="020B0702040204020203" pitchFamily="34" charset="0"/>
              </a:rPr>
              <a:t>menjadi</a:t>
            </a:r>
            <a:r>
              <a:rPr lang="en-US" sz="2000" b="1" dirty="0">
                <a:latin typeface="Microsoft PhagsPa" panose="020B0502040204020203" pitchFamily="34" charset="0"/>
                <a:cs typeface="Segoe UI Semibold" panose="020B0702040204020203" pitchFamily="34" charset="0"/>
              </a:rPr>
              <a:t> </a:t>
            </a:r>
            <a:r>
              <a:rPr lang="en-US" sz="2000" b="1" dirty="0" err="1">
                <a:latin typeface="Microsoft PhagsPa" panose="020B0502040204020203" pitchFamily="34" charset="0"/>
                <a:cs typeface="Segoe UI Semibold" panose="020B0702040204020203" pitchFamily="34" charset="0"/>
              </a:rPr>
              <a:t>lebih</a:t>
            </a:r>
            <a:r>
              <a:rPr lang="en-US" sz="2000" b="1" dirty="0">
                <a:latin typeface="Microsoft PhagsPa" panose="020B0502040204020203" pitchFamily="34" charset="0"/>
                <a:cs typeface="Segoe UI Semibold" panose="020B0702040204020203" pitchFamily="34" charset="0"/>
              </a:rPr>
              <a:t> </a:t>
            </a:r>
            <a:r>
              <a:rPr lang="en-US" sz="2000" b="1" dirty="0" err="1">
                <a:latin typeface="Microsoft PhagsPa" panose="020B0502040204020203" pitchFamily="34" charset="0"/>
                <a:cs typeface="Segoe UI Semibold" panose="020B0702040204020203" pitchFamily="34" charset="0"/>
              </a:rPr>
              <a:t>jelas</a:t>
            </a:r>
            <a:r>
              <a:rPr lang="en-US" sz="2000" b="1" dirty="0">
                <a:latin typeface="Microsoft PhagsPa" panose="020B0502040204020203" pitchFamily="34" charset="0"/>
                <a:cs typeface="Segoe UI Semibold" panose="020B0702040204020203" pitchFamily="34" charset="0"/>
              </a:rPr>
              <a:t>. </a:t>
            </a:r>
            <a:r>
              <a:rPr lang="en-US" sz="2000" b="1" dirty="0" err="1">
                <a:latin typeface="Microsoft PhagsPa" panose="020B0502040204020203" pitchFamily="34" charset="0"/>
                <a:cs typeface="Segoe UI Semibold" panose="020B0702040204020203" pitchFamily="34" charset="0"/>
              </a:rPr>
              <a:t>Jika</a:t>
            </a:r>
            <a:r>
              <a:rPr lang="en-US" sz="2000" b="1" dirty="0">
                <a:latin typeface="Microsoft PhagsPa" panose="020B0502040204020203" pitchFamily="34" charset="0"/>
                <a:cs typeface="Segoe UI Semibold" panose="020B0702040204020203" pitchFamily="34" charset="0"/>
              </a:rPr>
              <a:t> </a:t>
            </a:r>
            <a:r>
              <a:rPr lang="en-US" sz="2000" b="1" dirty="0" err="1">
                <a:latin typeface="Microsoft PhagsPa" panose="020B0502040204020203" pitchFamily="34" charset="0"/>
                <a:cs typeface="Segoe UI Semibold" panose="020B0702040204020203" pitchFamily="34" charset="0"/>
              </a:rPr>
              <a:t>ada</a:t>
            </a:r>
            <a:r>
              <a:rPr lang="en-US" sz="2000" b="1" dirty="0">
                <a:latin typeface="Microsoft PhagsPa" panose="020B0502040204020203" pitchFamily="34" charset="0"/>
                <a:cs typeface="Segoe UI Semibold" panose="020B0702040204020203" pitchFamily="34" charset="0"/>
              </a:rPr>
              <a:t> </a:t>
            </a:r>
            <a:r>
              <a:rPr lang="en-US" sz="2000" b="1" dirty="0" err="1">
                <a:latin typeface="Microsoft PhagsPa" panose="020B0502040204020203" pitchFamily="34" charset="0"/>
                <a:cs typeface="Segoe UI Semibold" panose="020B0702040204020203" pitchFamily="34" charset="0"/>
              </a:rPr>
              <a:t>penambahan</a:t>
            </a:r>
            <a:r>
              <a:rPr lang="en-US" sz="2000" b="1" dirty="0">
                <a:latin typeface="Microsoft PhagsPa" panose="020B0502040204020203" pitchFamily="34" charset="0"/>
                <a:cs typeface="Segoe UI Semibold" panose="020B0702040204020203" pitchFamily="34" charset="0"/>
              </a:rPr>
              <a:t> proses </a:t>
            </a:r>
            <a:r>
              <a:rPr lang="en-US" sz="2000" b="1" dirty="0" err="1">
                <a:latin typeface="Microsoft PhagsPa" panose="020B0502040204020203" pitchFamily="34" charset="0"/>
                <a:cs typeface="Segoe UI Semibold" panose="020B0702040204020203" pitchFamily="34" charset="0"/>
              </a:rPr>
              <a:t>maka</a:t>
            </a:r>
            <a:r>
              <a:rPr lang="en-US" sz="2000" b="1" dirty="0">
                <a:latin typeface="Microsoft PhagsPa" panose="020B0502040204020203" pitchFamily="34" charset="0"/>
                <a:cs typeface="Segoe UI Semibold" panose="020B0702040204020203" pitchFamily="34" charset="0"/>
              </a:rPr>
              <a:t> </a:t>
            </a:r>
            <a:r>
              <a:rPr lang="en-US" sz="2000" b="1" dirty="0" err="1">
                <a:latin typeface="Microsoft PhagsPa" panose="020B0502040204020203" pitchFamily="34" charset="0"/>
                <a:cs typeface="Segoe UI Semibold" panose="020B0702040204020203" pitchFamily="34" charset="0"/>
              </a:rPr>
              <a:t>dapat</a:t>
            </a:r>
            <a:r>
              <a:rPr lang="en-US" sz="2000" b="1" dirty="0">
                <a:latin typeface="Microsoft PhagsPa" panose="020B0502040204020203" pitchFamily="34" charset="0"/>
                <a:cs typeface="Segoe UI Semibold" panose="020B0702040204020203" pitchFamily="34" charset="0"/>
              </a:rPr>
              <a:t> </a:t>
            </a:r>
            <a:r>
              <a:rPr lang="en-US" sz="2000" b="1" dirty="0" err="1">
                <a:latin typeface="Microsoft PhagsPa" panose="020B0502040204020203" pitchFamily="34" charset="0"/>
                <a:cs typeface="Segoe UI Semibold" panose="020B0702040204020203" pitchFamily="34" charset="0"/>
              </a:rPr>
              <a:t>dilakukan</a:t>
            </a:r>
            <a:r>
              <a:rPr lang="en-US" sz="2000" b="1" dirty="0">
                <a:latin typeface="Microsoft PhagsPa" panose="020B0502040204020203" pitchFamily="34" charset="0"/>
                <a:cs typeface="Segoe UI Semibold" panose="020B0702040204020203" pitchFamily="34" charset="0"/>
              </a:rPr>
              <a:t> </a:t>
            </a:r>
            <a:r>
              <a:rPr lang="en-US" sz="2000" b="1" dirty="0" err="1">
                <a:latin typeface="Microsoft PhagsPa" panose="020B0502040204020203" pitchFamily="34" charset="0"/>
                <a:cs typeface="Segoe UI Semibold" panose="020B0702040204020203" pitchFamily="34" charset="0"/>
              </a:rPr>
              <a:t>lebih</a:t>
            </a:r>
            <a:r>
              <a:rPr lang="en-US" sz="2000" b="1" dirty="0">
                <a:latin typeface="Microsoft PhagsPa" panose="020B0502040204020203" pitchFamily="34" charset="0"/>
                <a:cs typeface="Segoe UI Semibold" panose="020B0702040204020203" pitchFamily="34" charset="0"/>
              </a:rPr>
              <a:t> </a:t>
            </a:r>
            <a:r>
              <a:rPr lang="en-US" sz="2000" b="1" dirty="0" err="1">
                <a:latin typeface="Microsoft PhagsPa" panose="020B0502040204020203" pitchFamily="34" charset="0"/>
                <a:cs typeface="Segoe UI Semibold" panose="020B0702040204020203" pitchFamily="34" charset="0"/>
              </a:rPr>
              <a:t>mudah</a:t>
            </a:r>
            <a:r>
              <a:rPr lang="en-US" sz="2000" b="1" dirty="0">
                <a:latin typeface="Microsoft PhagsPa" panose="020B0502040204020203" pitchFamily="34" charset="0"/>
                <a:cs typeface="Segoe UI Semibold" panose="020B0702040204020203" pitchFamily="34" charset="0"/>
              </a:rPr>
              <a:t>. </a:t>
            </a:r>
            <a:r>
              <a:rPr lang="en-US" sz="2000" b="1" dirty="0" err="1">
                <a:latin typeface="Microsoft PhagsPa" panose="020B0502040204020203" pitchFamily="34" charset="0"/>
                <a:cs typeface="Segoe UI Semibold" panose="020B0702040204020203" pitchFamily="34" charset="0"/>
              </a:rPr>
              <a:t>Setelah</a:t>
            </a:r>
            <a:r>
              <a:rPr lang="en-US" sz="2000" b="1" dirty="0">
                <a:latin typeface="Microsoft PhagsPa" panose="020B0502040204020203" pitchFamily="34" charset="0"/>
                <a:cs typeface="Segoe UI Semibold" panose="020B0702040204020203" pitchFamily="34" charset="0"/>
              </a:rPr>
              <a:t> flowchart </a:t>
            </a:r>
            <a:r>
              <a:rPr lang="en-US" sz="2000" b="1" dirty="0" err="1">
                <a:latin typeface="Microsoft PhagsPa" panose="020B0502040204020203" pitchFamily="34" charset="0"/>
                <a:cs typeface="Segoe UI Semibold" panose="020B0702040204020203" pitchFamily="34" charset="0"/>
              </a:rPr>
              <a:t>selesai</a:t>
            </a:r>
            <a:r>
              <a:rPr lang="en-US" sz="2000" b="1" dirty="0">
                <a:latin typeface="Microsoft PhagsPa" panose="020B0502040204020203" pitchFamily="34" charset="0"/>
                <a:cs typeface="Segoe UI Semibold" panose="020B0702040204020203" pitchFamily="34" charset="0"/>
              </a:rPr>
              <a:t> </a:t>
            </a:r>
            <a:r>
              <a:rPr lang="en-US" sz="2000" b="1" dirty="0" err="1">
                <a:latin typeface="Microsoft PhagsPa" panose="020B0502040204020203" pitchFamily="34" charset="0"/>
                <a:cs typeface="Segoe UI Semibold" panose="020B0702040204020203" pitchFamily="34" charset="0"/>
              </a:rPr>
              <a:t>disusun</a:t>
            </a:r>
            <a:r>
              <a:rPr lang="en-US" sz="2000" b="1" dirty="0">
                <a:latin typeface="Microsoft PhagsPa" panose="020B0502040204020203" pitchFamily="34" charset="0"/>
                <a:cs typeface="Segoe UI Semibold" panose="020B0702040204020203" pitchFamily="34" charset="0"/>
              </a:rPr>
              <a:t>, </a:t>
            </a:r>
            <a:r>
              <a:rPr lang="en-US" sz="2000" b="1" dirty="0" err="1">
                <a:latin typeface="Microsoft PhagsPa" panose="020B0502040204020203" pitchFamily="34" charset="0"/>
                <a:cs typeface="Segoe UI Semibold" panose="020B0702040204020203" pitchFamily="34" charset="0"/>
              </a:rPr>
              <a:t>selanjutnya</a:t>
            </a:r>
            <a:r>
              <a:rPr lang="en-US" sz="2000" b="1" dirty="0">
                <a:latin typeface="Microsoft PhagsPa" panose="020B0502040204020203" pitchFamily="34" charset="0"/>
                <a:cs typeface="Segoe UI Semibold" panose="020B0702040204020203" pitchFamily="34" charset="0"/>
              </a:rPr>
              <a:t> </a:t>
            </a:r>
            <a:r>
              <a:rPr lang="en-US" sz="2000" b="1" dirty="0" err="1">
                <a:latin typeface="Microsoft PhagsPa" panose="020B0502040204020203" pitchFamily="34" charset="0"/>
                <a:cs typeface="Segoe UI Semibold" panose="020B0702040204020203" pitchFamily="34" charset="0"/>
              </a:rPr>
              <a:t>pemrogram</a:t>
            </a:r>
            <a:r>
              <a:rPr lang="en-US" sz="2000" b="1" dirty="0">
                <a:latin typeface="Microsoft PhagsPa" panose="020B0502040204020203" pitchFamily="34" charset="0"/>
                <a:cs typeface="Segoe UI Semibold" panose="020B0702040204020203" pitchFamily="34" charset="0"/>
              </a:rPr>
              <a:t> (programmer) </a:t>
            </a:r>
            <a:r>
              <a:rPr lang="en-US" sz="2000" b="1" dirty="0" err="1">
                <a:latin typeface="Microsoft PhagsPa" panose="020B0502040204020203" pitchFamily="34" charset="0"/>
                <a:cs typeface="Segoe UI Semibold" panose="020B0702040204020203" pitchFamily="34" charset="0"/>
              </a:rPr>
              <a:t>menerjemahkannya</a:t>
            </a:r>
            <a:r>
              <a:rPr lang="en-US" sz="2000" b="1" dirty="0">
                <a:latin typeface="Microsoft PhagsPa" panose="020B0502040204020203" pitchFamily="34" charset="0"/>
                <a:cs typeface="Segoe UI Semibold" panose="020B0702040204020203" pitchFamily="34" charset="0"/>
              </a:rPr>
              <a:t> </a:t>
            </a:r>
            <a:r>
              <a:rPr lang="en-US" sz="2000" b="1" dirty="0" err="1">
                <a:latin typeface="Microsoft PhagsPa" panose="020B0502040204020203" pitchFamily="34" charset="0"/>
                <a:cs typeface="Segoe UI Semibold" panose="020B0702040204020203" pitchFamily="34" charset="0"/>
              </a:rPr>
              <a:t>ke</a:t>
            </a:r>
            <a:r>
              <a:rPr lang="en-US" sz="2000" b="1" dirty="0">
                <a:latin typeface="Microsoft PhagsPa" panose="020B0502040204020203" pitchFamily="34" charset="0"/>
                <a:cs typeface="Segoe UI Semibold" panose="020B0702040204020203" pitchFamily="34" charset="0"/>
              </a:rPr>
              <a:t> </a:t>
            </a:r>
            <a:r>
              <a:rPr lang="en-US" sz="2000" b="1" dirty="0" err="1">
                <a:latin typeface="Microsoft PhagsPa" panose="020B0502040204020203" pitchFamily="34" charset="0"/>
                <a:cs typeface="Segoe UI Semibold" panose="020B0702040204020203" pitchFamily="34" charset="0"/>
              </a:rPr>
              <a:t>bentuk</a:t>
            </a:r>
            <a:r>
              <a:rPr lang="en-US" sz="2000" b="1" dirty="0">
                <a:latin typeface="Microsoft PhagsPa" panose="020B0502040204020203" pitchFamily="34" charset="0"/>
                <a:cs typeface="Segoe UI Semibold" panose="020B0702040204020203" pitchFamily="34" charset="0"/>
              </a:rPr>
              <a:t> program </a:t>
            </a:r>
            <a:r>
              <a:rPr lang="en-US" sz="2000" b="1" dirty="0" err="1">
                <a:latin typeface="Microsoft PhagsPa" panose="020B0502040204020203" pitchFamily="34" charset="0"/>
                <a:cs typeface="Segoe UI Semibold" panose="020B0702040204020203" pitchFamily="34" charset="0"/>
              </a:rPr>
              <a:t>dengan</a:t>
            </a:r>
            <a:r>
              <a:rPr lang="en-US" sz="2000" b="1" dirty="0">
                <a:latin typeface="Microsoft PhagsPa" panose="020B0502040204020203" pitchFamily="34" charset="0"/>
                <a:cs typeface="Segoe UI Semibold" panose="020B0702040204020203" pitchFamily="34" charset="0"/>
              </a:rPr>
              <a:t> </a:t>
            </a:r>
            <a:r>
              <a:rPr lang="en-US" sz="2000" b="1" dirty="0" err="1">
                <a:latin typeface="Microsoft PhagsPa" panose="020B0502040204020203" pitchFamily="34" charset="0"/>
                <a:cs typeface="Segoe UI Semibold" panose="020B0702040204020203" pitchFamily="34" charset="0"/>
              </a:rPr>
              <a:t>bahasa</a:t>
            </a:r>
            <a:r>
              <a:rPr lang="en-US" sz="2000" b="1" dirty="0">
                <a:latin typeface="Microsoft PhagsPa" panose="020B0502040204020203" pitchFamily="34" charset="0"/>
                <a:cs typeface="Segoe UI Semibold" panose="020B0702040204020203" pitchFamily="34" charset="0"/>
              </a:rPr>
              <a:t> </a:t>
            </a:r>
            <a:r>
              <a:rPr lang="en-US" sz="2000" b="1" dirty="0" err="1">
                <a:latin typeface="Microsoft PhagsPa" panose="020B0502040204020203" pitchFamily="34" charset="0"/>
                <a:cs typeface="Segoe UI Semibold" panose="020B0702040204020203" pitchFamily="34" charset="0"/>
              </a:rPr>
              <a:t>pemrograman</a:t>
            </a:r>
            <a:r>
              <a:rPr lang="en-US" sz="2000" b="1" dirty="0">
                <a:latin typeface="Microsoft PhagsPa" panose="020B0502040204020203" pitchFamily="34" charset="0"/>
                <a:cs typeface="Segoe UI Semibold" panose="020B0702040204020203" pitchFamily="34" charset="0"/>
              </a:rPr>
              <a:t>.</a:t>
            </a:r>
          </a:p>
          <a:p>
            <a:pPr algn="just"/>
            <a:endParaRPr lang="en-US" sz="2000" b="1" dirty="0">
              <a:latin typeface="Goudy Old Style" panose="02020502050305020303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7704" y="914400"/>
            <a:ext cx="5342708" cy="2782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58126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839" y="3923973"/>
            <a:ext cx="4023361" cy="259950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05839" y="470263"/>
            <a:ext cx="367066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/>
              <a:t>Jika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Kamu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Pernah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menginstall</a:t>
            </a:r>
            <a:r>
              <a:rPr lang="en-US" sz="2400" b="1" dirty="0" smtClean="0"/>
              <a:t> Visual basic </a:t>
            </a:r>
            <a:r>
              <a:rPr lang="en-US" sz="2400" b="1" dirty="0" err="1" smtClean="0"/>
              <a:t>sebelumnya</a:t>
            </a:r>
            <a:r>
              <a:rPr lang="en-US" sz="2400" b="1" dirty="0" smtClean="0"/>
              <a:t> , </a:t>
            </a:r>
            <a:r>
              <a:rPr lang="en-US" sz="2400" b="1" dirty="0" err="1" smtClean="0"/>
              <a:t>Maka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akan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muncul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jendela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seperti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digambar</a:t>
            </a:r>
            <a:r>
              <a:rPr lang="en-US" sz="2400" b="1" dirty="0" smtClean="0"/>
              <a:t> , </a:t>
            </a:r>
            <a:r>
              <a:rPr lang="en-US" sz="2400" b="1" dirty="0" err="1" smtClean="0"/>
              <a:t>Klik</a:t>
            </a:r>
            <a:r>
              <a:rPr lang="en-US" sz="2400" b="1" dirty="0" smtClean="0"/>
              <a:t> “Yes” , </a:t>
            </a:r>
            <a:r>
              <a:rPr lang="en-US" sz="2400" b="1" dirty="0" err="1" smtClean="0"/>
              <a:t>Jika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belum</a:t>
            </a:r>
            <a:r>
              <a:rPr lang="en-US" sz="2400" b="1" dirty="0" smtClean="0"/>
              <a:t> , </a:t>
            </a:r>
            <a:r>
              <a:rPr lang="en-US" sz="2400" b="1" dirty="0" err="1" smtClean="0"/>
              <a:t>maka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jendela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seperti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digambar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tidak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akan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muncul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langsung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saja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ketahap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berikutnya</a:t>
            </a:r>
            <a:r>
              <a:rPr lang="en-US" sz="2400" dirty="0" smtClean="0"/>
              <a:t>.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662056" y="268868"/>
            <a:ext cx="45850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</a:t>
            </a:r>
            <a:r>
              <a:rPr lang="en-US" sz="2400" b="1" dirty="0" smtClean="0"/>
              <a:t>Proses Loading…</a:t>
            </a:r>
            <a:endParaRPr lang="en-US" sz="2400" b="1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2056" y="1032858"/>
            <a:ext cx="4794070" cy="113646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2056" y="3693217"/>
            <a:ext cx="4794070" cy="2929652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662056" y="2331107"/>
            <a:ext cx="538650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/>
              <a:t>Setelah</a:t>
            </a:r>
            <a:r>
              <a:rPr lang="en-US" sz="2400" b="1" dirty="0" smtClean="0"/>
              <a:t> </a:t>
            </a:r>
            <a:r>
              <a:rPr lang="en-US" sz="2400" b="1" dirty="0" err="1"/>
              <a:t>Itu</a:t>
            </a:r>
            <a:r>
              <a:rPr lang="en-US" sz="2400" b="1" dirty="0"/>
              <a:t> </a:t>
            </a:r>
            <a:r>
              <a:rPr lang="en-US" sz="2400" b="1" dirty="0" err="1"/>
              <a:t>akan</a:t>
            </a:r>
            <a:r>
              <a:rPr lang="en-US" sz="2400" b="1" dirty="0"/>
              <a:t> </a:t>
            </a:r>
            <a:r>
              <a:rPr lang="en-US" sz="2400" b="1" dirty="0" err="1"/>
              <a:t>tampil</a:t>
            </a:r>
            <a:r>
              <a:rPr lang="en-US" sz="2400" b="1" dirty="0"/>
              <a:t> </a:t>
            </a:r>
            <a:r>
              <a:rPr lang="en-US" sz="2400" b="1" dirty="0" err="1"/>
              <a:t>Gambar</a:t>
            </a:r>
            <a:r>
              <a:rPr lang="en-US" sz="2400" b="1" dirty="0"/>
              <a:t> 16 </a:t>
            </a:r>
            <a:r>
              <a:rPr lang="en-US" sz="2400" b="1" dirty="0" err="1"/>
              <a:t>dan</a:t>
            </a:r>
            <a:r>
              <a:rPr lang="en-US" sz="2400" b="1" dirty="0"/>
              <a:t> </a:t>
            </a:r>
            <a:r>
              <a:rPr lang="en-US" sz="2400" b="1" dirty="0" err="1"/>
              <a:t>Pastikan</a:t>
            </a:r>
            <a:r>
              <a:rPr lang="en-US" sz="2400" b="1" dirty="0"/>
              <a:t> Folder </a:t>
            </a:r>
            <a:r>
              <a:rPr lang="en-US" sz="2400" b="1" dirty="0" err="1"/>
              <a:t>sudah</a:t>
            </a:r>
            <a:r>
              <a:rPr lang="en-US" sz="2400" b="1" dirty="0"/>
              <a:t> </a:t>
            </a:r>
            <a:r>
              <a:rPr lang="en-US" sz="2400" b="1" dirty="0" err="1"/>
              <a:t>benar</a:t>
            </a:r>
            <a:r>
              <a:rPr lang="en-US" sz="2400" b="1" dirty="0"/>
              <a:t> </a:t>
            </a:r>
            <a:r>
              <a:rPr lang="en-US" sz="2400" b="1" dirty="0" err="1"/>
              <a:t>lalu</a:t>
            </a:r>
            <a:r>
              <a:rPr lang="en-US" sz="2400" b="1" dirty="0"/>
              <a:t> </a:t>
            </a:r>
            <a:r>
              <a:rPr lang="en-US" sz="2400" b="1" dirty="0" err="1"/>
              <a:t>Pilih</a:t>
            </a:r>
            <a:r>
              <a:rPr lang="en-US" sz="2400" b="1" dirty="0"/>
              <a:t> yang </a:t>
            </a:r>
            <a:r>
              <a:rPr lang="en-US" sz="2400" b="1" dirty="0" smtClean="0"/>
              <a:t>“Typical” </a:t>
            </a:r>
            <a:r>
              <a:rPr lang="en-US" sz="2400" b="1" dirty="0" err="1"/>
              <a:t>ya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9882453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147" y="981753"/>
            <a:ext cx="3879669" cy="19704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62147" y="418011"/>
            <a:ext cx="41278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/>
              <a:t>Pilih ‘’Yes’’ </a:t>
            </a:r>
            <a:endParaRPr lang="en-US" sz="2400" b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145" y="4716273"/>
            <a:ext cx="3879669" cy="176335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62145" y="3049408"/>
            <a:ext cx="387966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Dan </a:t>
            </a:r>
            <a:r>
              <a:rPr lang="en-US" sz="2400" b="1" dirty="0" err="1"/>
              <a:t>Sekarang</a:t>
            </a:r>
            <a:r>
              <a:rPr lang="en-US" sz="2400" b="1" dirty="0"/>
              <a:t> </a:t>
            </a:r>
            <a:r>
              <a:rPr lang="en-US" sz="2400" b="1" dirty="0" err="1"/>
              <a:t>baru</a:t>
            </a:r>
            <a:r>
              <a:rPr lang="en-US" sz="2400" b="1" dirty="0"/>
              <a:t> vb6 </a:t>
            </a:r>
            <a:r>
              <a:rPr lang="en-US" sz="2400" b="1" dirty="0" err="1"/>
              <a:t>akan</a:t>
            </a:r>
            <a:r>
              <a:rPr lang="en-US" sz="2400" b="1" dirty="0"/>
              <a:t> </a:t>
            </a:r>
            <a:r>
              <a:rPr lang="en-US" sz="2400" b="1" dirty="0" err="1"/>
              <a:t>melakukan</a:t>
            </a:r>
            <a:r>
              <a:rPr lang="en-US" sz="2400" b="1" dirty="0"/>
              <a:t> </a:t>
            </a:r>
            <a:r>
              <a:rPr lang="en-US" sz="2400" b="1" dirty="0" err="1"/>
              <a:t>instalasi</a:t>
            </a:r>
            <a:r>
              <a:rPr lang="en-US" sz="2400" b="1" dirty="0"/>
              <a:t> </a:t>
            </a:r>
            <a:r>
              <a:rPr lang="en-US" sz="2400" b="1" dirty="0" err="1"/>
              <a:t>untuk</a:t>
            </a:r>
            <a:r>
              <a:rPr lang="en-US" sz="2400" b="1" dirty="0"/>
              <a:t> </a:t>
            </a:r>
            <a:r>
              <a:rPr lang="en-US" sz="2400" b="1" dirty="0" err="1"/>
              <a:t>menyelesaikan</a:t>
            </a:r>
            <a:r>
              <a:rPr lang="en-US" sz="2400" b="1" dirty="0"/>
              <a:t> </a:t>
            </a:r>
            <a:r>
              <a:rPr lang="en-US" sz="2400" b="1" dirty="0" err="1"/>
              <a:t>semua</a:t>
            </a:r>
            <a:r>
              <a:rPr lang="en-US" sz="2400" b="1" dirty="0"/>
              <a:t> </a:t>
            </a:r>
            <a:r>
              <a:rPr lang="en-US" sz="2400" b="1" dirty="0" err="1"/>
              <a:t>komponent</a:t>
            </a:r>
            <a:r>
              <a:rPr lang="en-US" sz="2400" b="1" dirty="0"/>
              <a:t>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57109" y="418011"/>
            <a:ext cx="593489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/>
              <a:t>Setelah</a:t>
            </a:r>
            <a:r>
              <a:rPr lang="en-US" sz="2400" b="1" dirty="0" smtClean="0"/>
              <a:t> </a:t>
            </a:r>
            <a:r>
              <a:rPr lang="en-US" sz="2400" b="1" dirty="0" err="1"/>
              <a:t>Instalasi</a:t>
            </a:r>
            <a:r>
              <a:rPr lang="en-US" sz="2400" b="1" dirty="0"/>
              <a:t> </a:t>
            </a:r>
            <a:r>
              <a:rPr lang="en-US" sz="2400" b="1" dirty="0" err="1"/>
              <a:t>Selesai</a:t>
            </a:r>
            <a:r>
              <a:rPr lang="en-US" sz="2400" b="1" dirty="0"/>
              <a:t> </a:t>
            </a:r>
            <a:r>
              <a:rPr lang="en-US" sz="2400" b="1" dirty="0" err="1"/>
              <a:t>semua</a:t>
            </a:r>
            <a:r>
              <a:rPr lang="en-US" sz="2400" b="1" dirty="0"/>
              <a:t> </a:t>
            </a:r>
            <a:r>
              <a:rPr lang="en-US" sz="2400" b="1" dirty="0" smtClean="0"/>
              <a:t>visual basic </a:t>
            </a:r>
            <a:r>
              <a:rPr lang="en-US" sz="2400" b="1" dirty="0" err="1"/>
              <a:t>akan</a:t>
            </a:r>
            <a:r>
              <a:rPr lang="en-US" sz="2400" b="1" dirty="0"/>
              <a:t> </a:t>
            </a:r>
            <a:r>
              <a:rPr lang="en-US" sz="2400" b="1" dirty="0" err="1"/>
              <a:t>meminta</a:t>
            </a:r>
            <a:r>
              <a:rPr lang="en-US" sz="2400" b="1" dirty="0"/>
              <a:t> </a:t>
            </a:r>
            <a:r>
              <a:rPr lang="en-US" sz="2400" b="1" dirty="0" err="1"/>
              <a:t>untuk</a:t>
            </a:r>
            <a:r>
              <a:rPr lang="en-US" sz="2400" b="1" dirty="0"/>
              <a:t> Restart Windows mas bro. </a:t>
            </a:r>
            <a:r>
              <a:rPr lang="en-US" sz="2400" b="1" dirty="0" err="1"/>
              <a:t>Pilih</a:t>
            </a:r>
            <a:r>
              <a:rPr lang="en-US" sz="2400" b="1" dirty="0"/>
              <a:t> Restart Windows. Dan </a:t>
            </a:r>
            <a:r>
              <a:rPr lang="en-US" sz="2400" b="1" dirty="0" err="1"/>
              <a:t>ingat</a:t>
            </a:r>
            <a:r>
              <a:rPr lang="en-US" sz="2400" b="1" dirty="0"/>
              <a:t> </a:t>
            </a:r>
            <a:r>
              <a:rPr lang="en-US" sz="2400" b="1" dirty="0" err="1"/>
              <a:t>Sebelum</a:t>
            </a:r>
            <a:r>
              <a:rPr lang="en-US" sz="2400" b="1" dirty="0"/>
              <a:t> Restart </a:t>
            </a:r>
            <a:r>
              <a:rPr lang="en-US" sz="2400" b="1" dirty="0" err="1"/>
              <a:t>Pastikan</a:t>
            </a:r>
            <a:r>
              <a:rPr lang="en-US" sz="2400" b="1" dirty="0"/>
              <a:t> </a:t>
            </a:r>
            <a:r>
              <a:rPr lang="en-US" sz="2400" b="1" dirty="0" err="1"/>
              <a:t>Dokument</a:t>
            </a:r>
            <a:r>
              <a:rPr lang="en-US" sz="2400" b="1" dirty="0"/>
              <a:t> </a:t>
            </a:r>
            <a:r>
              <a:rPr lang="en-US" sz="2400" b="1" dirty="0" err="1"/>
              <a:t>atau</a:t>
            </a:r>
            <a:r>
              <a:rPr lang="en-US" sz="2400" b="1" dirty="0"/>
              <a:t> </a:t>
            </a:r>
            <a:r>
              <a:rPr lang="en-US" sz="2400" b="1" dirty="0" err="1"/>
              <a:t>aplikasi</a:t>
            </a:r>
            <a:r>
              <a:rPr lang="en-US" sz="2400" b="1" dirty="0"/>
              <a:t> </a:t>
            </a:r>
            <a:r>
              <a:rPr lang="en-US" sz="2400" b="1" dirty="0" err="1"/>
              <a:t>semuanya</a:t>
            </a:r>
            <a:r>
              <a:rPr lang="en-US" sz="2400" b="1" dirty="0"/>
              <a:t> di </a:t>
            </a:r>
            <a:r>
              <a:rPr lang="en-US" sz="2400" b="1" dirty="0" err="1"/>
              <a:t>tutup</a:t>
            </a:r>
            <a:r>
              <a:rPr lang="en-US" sz="2400" b="1" dirty="0"/>
              <a:t> agar </a:t>
            </a:r>
            <a:r>
              <a:rPr lang="en-US" sz="2400" b="1" dirty="0" err="1"/>
              <a:t>aman</a:t>
            </a:r>
            <a:r>
              <a:rPr lang="en-US" sz="2400" b="1" dirty="0" smtClean="0"/>
              <a:t>.</a:t>
            </a:r>
            <a:endParaRPr lang="en-US" sz="2400" b="1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7108" y="2536715"/>
            <a:ext cx="5535963" cy="3823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88460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513" y="3319988"/>
            <a:ext cx="5100076" cy="279523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27017" y="391886"/>
            <a:ext cx="40756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/>
              <a:t>Setelah</a:t>
            </a:r>
            <a:r>
              <a:rPr lang="en-US" sz="2400" b="1" dirty="0" smtClean="0"/>
              <a:t> </a:t>
            </a:r>
            <a:r>
              <a:rPr lang="en-US" sz="2400" b="1" dirty="0" err="1"/>
              <a:t>Komputer</a:t>
            </a:r>
            <a:r>
              <a:rPr lang="en-US" sz="2400" b="1" dirty="0"/>
              <a:t> </a:t>
            </a:r>
            <a:r>
              <a:rPr lang="en-US" sz="2400" b="1" dirty="0" err="1"/>
              <a:t>hidup</a:t>
            </a:r>
            <a:r>
              <a:rPr lang="en-US" sz="2400" b="1" dirty="0"/>
              <a:t> </a:t>
            </a:r>
            <a:r>
              <a:rPr lang="en-US" sz="2400" b="1" dirty="0" err="1"/>
              <a:t>kembali</a:t>
            </a:r>
            <a:r>
              <a:rPr lang="en-US" sz="2400" b="1" dirty="0"/>
              <a:t> </a:t>
            </a:r>
            <a:r>
              <a:rPr lang="en-US" sz="2400" b="1" dirty="0" err="1"/>
              <a:t>akan</a:t>
            </a:r>
            <a:r>
              <a:rPr lang="en-US" sz="2400" b="1" dirty="0"/>
              <a:t> </a:t>
            </a:r>
            <a:r>
              <a:rPr lang="en-US" sz="2400" b="1" dirty="0" err="1"/>
              <a:t>muncul</a:t>
            </a:r>
            <a:r>
              <a:rPr lang="en-US" sz="2400" b="1" dirty="0"/>
              <a:t> </a:t>
            </a:r>
            <a:r>
              <a:rPr lang="en-US" sz="2400" b="1" dirty="0" err="1"/>
              <a:t>lagi</a:t>
            </a:r>
            <a:r>
              <a:rPr lang="en-US" sz="2400" b="1" dirty="0"/>
              <a:t> </a:t>
            </a:r>
            <a:r>
              <a:rPr lang="en-US" sz="2400" b="1" dirty="0" err="1" smtClean="0"/>
              <a:t>Jendela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Seperti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digambar</a:t>
            </a:r>
            <a:r>
              <a:rPr lang="en-US" sz="2400" b="1" dirty="0" smtClean="0"/>
              <a:t>. </a:t>
            </a:r>
            <a:r>
              <a:rPr lang="en-US" sz="2400" b="1" dirty="0" err="1"/>
              <a:t>Pilih</a:t>
            </a:r>
            <a:r>
              <a:rPr lang="en-US" sz="2400" b="1" dirty="0"/>
              <a:t> </a:t>
            </a:r>
            <a:r>
              <a:rPr lang="en-US" sz="2400" b="1" dirty="0" smtClean="0"/>
              <a:t>“Run Program”</a:t>
            </a:r>
            <a:endParaRPr lang="en-US" sz="2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6400799" y="186587"/>
            <a:ext cx="519901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/>
              <a:t>Sampai</a:t>
            </a:r>
            <a:r>
              <a:rPr lang="en-US" sz="2400" b="1" dirty="0" smtClean="0"/>
              <a:t> </a:t>
            </a:r>
            <a:r>
              <a:rPr lang="en-US" sz="2400" b="1" dirty="0"/>
              <a:t>Di </a:t>
            </a:r>
            <a:r>
              <a:rPr lang="en-US" sz="2400" b="1" dirty="0" err="1"/>
              <a:t>atas</a:t>
            </a:r>
            <a:r>
              <a:rPr lang="en-US" sz="2400" b="1" dirty="0"/>
              <a:t> </a:t>
            </a:r>
            <a:r>
              <a:rPr lang="en-US" sz="2400" b="1" dirty="0" err="1"/>
              <a:t>Semua</a:t>
            </a:r>
            <a:r>
              <a:rPr lang="en-US" sz="2400" b="1" dirty="0"/>
              <a:t> </a:t>
            </a:r>
            <a:r>
              <a:rPr lang="en-US" sz="2400" b="1" dirty="0" err="1"/>
              <a:t>nya</a:t>
            </a:r>
            <a:r>
              <a:rPr lang="en-US" sz="2400" b="1" dirty="0"/>
              <a:t> </a:t>
            </a:r>
            <a:r>
              <a:rPr lang="en-US" sz="2400" b="1" dirty="0" err="1"/>
              <a:t>sudah</a:t>
            </a:r>
            <a:r>
              <a:rPr lang="en-US" sz="2400" b="1" dirty="0"/>
              <a:t> </a:t>
            </a:r>
            <a:r>
              <a:rPr lang="en-US" sz="2400" b="1" dirty="0" err="1"/>
              <a:t>Selesai</a:t>
            </a:r>
            <a:r>
              <a:rPr lang="en-US" sz="2400" b="1" dirty="0"/>
              <a:t> </a:t>
            </a:r>
            <a:r>
              <a:rPr lang="en-US" sz="2400" b="1" dirty="0" err="1"/>
              <a:t>Instalasinya</a:t>
            </a:r>
            <a:r>
              <a:rPr lang="en-US" sz="2400" b="1"/>
              <a:t> </a:t>
            </a:r>
            <a:r>
              <a:rPr lang="en-US" sz="2400" b="1" smtClean="0"/>
              <a:t>. </a:t>
            </a:r>
            <a:r>
              <a:rPr lang="en-US" sz="2400" b="1" smtClean="0"/>
              <a:t>Dan </a:t>
            </a:r>
            <a:r>
              <a:rPr lang="en-US" sz="2400" b="1" dirty="0" err="1"/>
              <a:t>Sekarang</a:t>
            </a:r>
            <a:r>
              <a:rPr lang="en-US" sz="2400" b="1" dirty="0"/>
              <a:t> </a:t>
            </a:r>
            <a:r>
              <a:rPr lang="en-US" sz="2400" b="1" dirty="0" err="1"/>
              <a:t>Saya</a:t>
            </a:r>
            <a:r>
              <a:rPr lang="en-US" sz="2400" b="1" dirty="0"/>
              <a:t> </a:t>
            </a:r>
            <a:r>
              <a:rPr lang="en-US" sz="2400" b="1" dirty="0" err="1"/>
              <a:t>akan</a:t>
            </a:r>
            <a:r>
              <a:rPr lang="en-US" sz="2400" b="1" dirty="0"/>
              <a:t> </a:t>
            </a:r>
            <a:r>
              <a:rPr lang="en-US" sz="2400" b="1" dirty="0" err="1"/>
              <a:t>Kasih</a:t>
            </a:r>
            <a:r>
              <a:rPr lang="en-US" sz="2400" b="1" dirty="0"/>
              <a:t> </a:t>
            </a:r>
            <a:r>
              <a:rPr lang="en-US" sz="2400" b="1" u="sng" dirty="0"/>
              <a:t>Tips </a:t>
            </a:r>
            <a:r>
              <a:rPr lang="en-US" sz="2400" b="1" u="sng" dirty="0" err="1"/>
              <a:t>Untuk</a:t>
            </a:r>
            <a:r>
              <a:rPr lang="en-US" sz="2400" b="1" u="sng" dirty="0"/>
              <a:t> </a:t>
            </a:r>
            <a:r>
              <a:rPr lang="en-US" sz="2400" b="1" u="sng" dirty="0" err="1" smtClean="0"/>
              <a:t>anda</a:t>
            </a:r>
            <a:r>
              <a:rPr lang="en-US" sz="2400" b="1" u="sng" dirty="0" smtClean="0"/>
              <a:t> </a:t>
            </a:r>
            <a:r>
              <a:rPr lang="en-US" sz="2400" b="1" u="sng" dirty="0"/>
              <a:t>yang </a:t>
            </a:r>
            <a:r>
              <a:rPr lang="en-US" sz="2400" b="1" u="sng" dirty="0" err="1"/>
              <a:t>menggunakan</a:t>
            </a:r>
            <a:r>
              <a:rPr lang="en-US" sz="2400" b="1" u="sng" dirty="0"/>
              <a:t> Windows 7 agar </a:t>
            </a:r>
            <a:r>
              <a:rPr lang="en-US" sz="2400" b="1" u="sng" dirty="0" err="1" smtClean="0"/>
              <a:t>VisualBasic</a:t>
            </a:r>
            <a:r>
              <a:rPr lang="en-US" sz="2400" b="1" u="sng" dirty="0" smtClean="0"/>
              <a:t> </a:t>
            </a:r>
            <a:r>
              <a:rPr lang="en-US" sz="2400" b="1" u="sng" dirty="0" err="1"/>
              <a:t>nya</a:t>
            </a:r>
            <a:r>
              <a:rPr lang="en-US" sz="2400" b="1" u="sng" dirty="0"/>
              <a:t> </a:t>
            </a:r>
            <a:r>
              <a:rPr lang="en-US" sz="2400" b="1" u="sng" dirty="0" err="1"/>
              <a:t>bisa</a:t>
            </a:r>
            <a:r>
              <a:rPr lang="en-US" sz="2400" b="1" u="sng" dirty="0"/>
              <a:t> </a:t>
            </a:r>
            <a:r>
              <a:rPr lang="en-US" sz="2400" b="1" u="sng" dirty="0" err="1"/>
              <a:t>berjalan</a:t>
            </a:r>
            <a:r>
              <a:rPr lang="en-US" sz="2400" b="1" u="sng" dirty="0"/>
              <a:t> </a:t>
            </a:r>
            <a:r>
              <a:rPr lang="en-US" sz="2400" b="1" u="sng" dirty="0" err="1"/>
              <a:t>dengan</a:t>
            </a:r>
            <a:r>
              <a:rPr lang="en-US" sz="2400" b="1" u="sng" dirty="0"/>
              <a:t> normal </a:t>
            </a:r>
            <a:r>
              <a:rPr lang="en-US" sz="2400" b="1" u="sng" dirty="0" err="1"/>
              <a:t>dan</a:t>
            </a:r>
            <a:r>
              <a:rPr lang="en-US" sz="2400" b="1" u="sng" dirty="0"/>
              <a:t> </a:t>
            </a:r>
            <a:r>
              <a:rPr lang="en-US" sz="2400" b="1" u="sng" dirty="0" err="1"/>
              <a:t>lancar</a:t>
            </a:r>
            <a:r>
              <a:rPr lang="en-US" sz="2400" b="1" u="sng" dirty="0"/>
              <a:t>.</a:t>
            </a:r>
            <a:r>
              <a:rPr lang="en-US" sz="2400" b="1" dirty="0"/>
              <a:t> </a:t>
            </a:r>
            <a:r>
              <a:rPr lang="en-US" sz="2400" b="1" dirty="0" err="1"/>
              <a:t>Ikuti</a:t>
            </a:r>
            <a:r>
              <a:rPr lang="en-US" sz="2400" b="1" dirty="0"/>
              <a:t> </a:t>
            </a:r>
            <a:r>
              <a:rPr lang="en-US" sz="2400" b="1" dirty="0" err="1"/>
              <a:t>cara</a:t>
            </a:r>
            <a:r>
              <a:rPr lang="en-US" sz="2400" b="1" dirty="0"/>
              <a:t> di </a:t>
            </a:r>
            <a:r>
              <a:rPr lang="en-US" sz="2400" b="1" dirty="0" err="1"/>
              <a:t>bawah</a:t>
            </a:r>
            <a:r>
              <a:rPr lang="en-US" sz="2400" b="1" dirty="0"/>
              <a:t> </a:t>
            </a:r>
            <a:r>
              <a:rPr lang="en-US" sz="2400" b="1" dirty="0" err="1"/>
              <a:t>ini</a:t>
            </a:r>
            <a:r>
              <a:rPr lang="en-US" sz="2400" b="1" dirty="0"/>
              <a:t>. </a:t>
            </a:r>
            <a:r>
              <a:rPr lang="en-US" sz="2400" b="1" dirty="0" err="1"/>
              <a:t>Pada</a:t>
            </a:r>
            <a:r>
              <a:rPr lang="en-US" sz="2400" b="1" dirty="0"/>
              <a:t> Icon Program vb6 </a:t>
            </a:r>
            <a:r>
              <a:rPr lang="en-US" sz="2400" b="1" dirty="0" err="1"/>
              <a:t>nya</a:t>
            </a:r>
            <a:r>
              <a:rPr lang="en-US" sz="2400" b="1" dirty="0"/>
              <a:t> </a:t>
            </a:r>
            <a:r>
              <a:rPr lang="en-US" sz="2400" b="1" dirty="0" err="1"/>
              <a:t>klik</a:t>
            </a:r>
            <a:r>
              <a:rPr lang="en-US" sz="2400" b="1" dirty="0"/>
              <a:t> </a:t>
            </a:r>
            <a:r>
              <a:rPr lang="en-US" sz="2400" b="1" dirty="0" err="1"/>
              <a:t>kanan</a:t>
            </a:r>
            <a:r>
              <a:rPr lang="en-US" sz="2400" b="1" dirty="0"/>
              <a:t>, </a:t>
            </a:r>
            <a:r>
              <a:rPr lang="en-US" sz="2400" b="1" dirty="0" err="1"/>
              <a:t>lalu</a:t>
            </a:r>
            <a:r>
              <a:rPr lang="en-US" sz="2400" b="1" dirty="0"/>
              <a:t> </a:t>
            </a:r>
            <a:r>
              <a:rPr lang="en-US" sz="2400" b="1" dirty="0" err="1"/>
              <a:t>Pilih</a:t>
            </a:r>
            <a:r>
              <a:rPr lang="en-US" sz="2400" b="1" dirty="0"/>
              <a:t> </a:t>
            </a:r>
            <a:r>
              <a:rPr lang="en-US" sz="2400" b="1" dirty="0" smtClean="0"/>
              <a:t>“Properties”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799" y="3775546"/>
            <a:ext cx="4781007" cy="2390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6233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78822" y="130628"/>
            <a:ext cx="5956662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err="1" smtClean="0"/>
              <a:t>Setelah</a:t>
            </a:r>
            <a:r>
              <a:rPr lang="en-US" sz="2200" b="1" dirty="0" smtClean="0"/>
              <a:t> </a:t>
            </a:r>
            <a:r>
              <a:rPr lang="en-US" sz="2200" b="1" dirty="0" err="1"/>
              <a:t>itu</a:t>
            </a:r>
            <a:r>
              <a:rPr lang="en-US" sz="2200" b="1" dirty="0"/>
              <a:t> </a:t>
            </a:r>
            <a:r>
              <a:rPr lang="en-US" sz="2200" b="1" dirty="0" err="1"/>
              <a:t>Pilih</a:t>
            </a:r>
            <a:r>
              <a:rPr lang="en-US" sz="2200" b="1" dirty="0"/>
              <a:t> tab Compatibility, </a:t>
            </a:r>
            <a:r>
              <a:rPr lang="en-US" sz="2200" b="1" dirty="0" err="1"/>
              <a:t>lalu</a:t>
            </a:r>
            <a:r>
              <a:rPr lang="en-US" sz="2200" b="1" dirty="0"/>
              <a:t> </a:t>
            </a:r>
            <a:r>
              <a:rPr lang="en-US" sz="2200" b="1" dirty="0" err="1"/>
              <a:t>Centang</a:t>
            </a:r>
            <a:r>
              <a:rPr lang="en-US" sz="2200" b="1" dirty="0"/>
              <a:t> Run Program in </a:t>
            </a:r>
            <a:r>
              <a:rPr lang="en-US" sz="2200" b="1" dirty="0" smtClean="0"/>
              <a:t>Compatibility </a:t>
            </a:r>
            <a:r>
              <a:rPr lang="en-US" sz="2200" b="1" dirty="0"/>
              <a:t>mode for. </a:t>
            </a:r>
            <a:r>
              <a:rPr lang="en-US" sz="2200" b="1" dirty="0" err="1"/>
              <a:t>lalu</a:t>
            </a:r>
            <a:r>
              <a:rPr lang="en-US" sz="2200" b="1" dirty="0"/>
              <a:t> </a:t>
            </a:r>
            <a:r>
              <a:rPr lang="en-US" sz="2200" b="1" dirty="0" err="1"/>
              <a:t>pilih</a:t>
            </a:r>
            <a:r>
              <a:rPr lang="en-US" sz="2200" b="1" dirty="0"/>
              <a:t> yang Windows XP (Service page 3). </a:t>
            </a:r>
            <a:r>
              <a:rPr lang="en-US" sz="2200" b="1" dirty="0" err="1"/>
              <a:t>Lalu</a:t>
            </a:r>
            <a:r>
              <a:rPr lang="en-US" sz="2200" b="1" dirty="0"/>
              <a:t> </a:t>
            </a:r>
            <a:r>
              <a:rPr lang="en-US" sz="2200" b="1" dirty="0" err="1"/>
              <a:t>Centang</a:t>
            </a:r>
            <a:r>
              <a:rPr lang="en-US" sz="2200" b="1" dirty="0"/>
              <a:t> </a:t>
            </a:r>
            <a:r>
              <a:rPr lang="en-US" sz="2200" b="1" dirty="0" err="1"/>
              <a:t>juga</a:t>
            </a:r>
            <a:r>
              <a:rPr lang="en-US" sz="2200" b="1" dirty="0"/>
              <a:t> Disable Desktop </a:t>
            </a:r>
            <a:r>
              <a:rPr lang="en-US" sz="2200" b="1" dirty="0" err="1"/>
              <a:t>Composision</a:t>
            </a:r>
            <a:r>
              <a:rPr lang="en-US" sz="2200" b="1" dirty="0"/>
              <a:t> (</a:t>
            </a:r>
            <a:r>
              <a:rPr lang="en-US" sz="2200" b="1" dirty="0" err="1"/>
              <a:t>ini</a:t>
            </a:r>
            <a:r>
              <a:rPr lang="en-US" sz="2200" b="1" dirty="0"/>
              <a:t> </a:t>
            </a:r>
            <a:r>
              <a:rPr lang="en-US" sz="2200" b="1" dirty="0" err="1"/>
              <a:t>untuk</a:t>
            </a:r>
            <a:r>
              <a:rPr lang="en-US" sz="2200" b="1" dirty="0"/>
              <a:t> </a:t>
            </a:r>
            <a:r>
              <a:rPr lang="en-US" sz="2200" b="1" dirty="0" err="1"/>
              <a:t>memperlancar</a:t>
            </a:r>
            <a:r>
              <a:rPr lang="en-US" sz="2200" b="1" dirty="0"/>
              <a:t> vb6 </a:t>
            </a:r>
            <a:r>
              <a:rPr lang="en-US" sz="2200" b="1" dirty="0" err="1"/>
              <a:t>berjalan</a:t>
            </a:r>
            <a:r>
              <a:rPr lang="en-US" sz="2200" b="1" dirty="0"/>
              <a:t> </a:t>
            </a:r>
            <a:r>
              <a:rPr lang="en-US" sz="2200" b="1" dirty="0" err="1"/>
              <a:t>untuk</a:t>
            </a:r>
            <a:r>
              <a:rPr lang="en-US" sz="2200" b="1" dirty="0"/>
              <a:t> </a:t>
            </a:r>
            <a:r>
              <a:rPr lang="en-US" sz="2200" b="1" dirty="0" err="1"/>
              <a:t>mematikan</a:t>
            </a:r>
            <a:r>
              <a:rPr lang="en-US" sz="2200" b="1" dirty="0"/>
              <a:t> </a:t>
            </a:r>
            <a:r>
              <a:rPr lang="en-US" sz="2200" b="1" dirty="0" err="1"/>
              <a:t>animasi</a:t>
            </a:r>
            <a:r>
              <a:rPr lang="en-US" sz="2200" b="1" dirty="0"/>
              <a:t> </a:t>
            </a:r>
            <a:r>
              <a:rPr lang="en-US" sz="2200" b="1" dirty="0" err="1"/>
              <a:t>atau</a:t>
            </a:r>
            <a:r>
              <a:rPr lang="en-US" sz="2200" b="1" dirty="0"/>
              <a:t> </a:t>
            </a:r>
            <a:r>
              <a:rPr lang="en-US" sz="2200" b="1" dirty="0" err="1"/>
              <a:t>thema</a:t>
            </a:r>
            <a:r>
              <a:rPr lang="en-US" sz="2200" b="1" dirty="0"/>
              <a:t> </a:t>
            </a:r>
            <a:r>
              <a:rPr lang="en-US" sz="2200" b="1" dirty="0" err="1"/>
              <a:t>yg</a:t>
            </a:r>
            <a:r>
              <a:rPr lang="en-US" sz="2200" b="1" dirty="0"/>
              <a:t> </a:t>
            </a:r>
            <a:r>
              <a:rPr lang="en-US" sz="2200" b="1" dirty="0" err="1"/>
              <a:t>tidak</a:t>
            </a:r>
            <a:r>
              <a:rPr lang="en-US" sz="2200" b="1" dirty="0"/>
              <a:t> di </a:t>
            </a:r>
            <a:r>
              <a:rPr lang="en-US" sz="2200" b="1" dirty="0" err="1"/>
              <a:t>perlukan</a:t>
            </a:r>
            <a:r>
              <a:rPr lang="en-US" sz="2200" b="1" dirty="0"/>
              <a:t> di windows 7). </a:t>
            </a:r>
            <a:r>
              <a:rPr lang="en-US" sz="2200" b="1" dirty="0" err="1"/>
              <a:t>Lalu</a:t>
            </a:r>
            <a:r>
              <a:rPr lang="en-US" sz="2200" b="1" dirty="0"/>
              <a:t> </a:t>
            </a:r>
            <a:r>
              <a:rPr lang="en-US" sz="2200" b="1" dirty="0" err="1"/>
              <a:t>Centang</a:t>
            </a:r>
            <a:r>
              <a:rPr lang="en-US" sz="2200" b="1" dirty="0"/>
              <a:t> </a:t>
            </a:r>
            <a:r>
              <a:rPr lang="en-US" sz="2200" b="1" dirty="0" err="1"/>
              <a:t>juga</a:t>
            </a:r>
            <a:r>
              <a:rPr lang="en-US" sz="2200" b="1" dirty="0"/>
              <a:t> Run the Program an Administrator . </a:t>
            </a:r>
            <a:r>
              <a:rPr lang="en-US" sz="2200" b="1" dirty="0" err="1"/>
              <a:t>Lalu</a:t>
            </a:r>
            <a:r>
              <a:rPr lang="en-US" sz="2200" b="1" dirty="0"/>
              <a:t> </a:t>
            </a:r>
            <a:r>
              <a:rPr lang="en-US" sz="2200" b="1" dirty="0" err="1"/>
              <a:t>tekan</a:t>
            </a:r>
            <a:r>
              <a:rPr lang="en-US" sz="2200" b="1" dirty="0"/>
              <a:t> Ok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821" y="2931395"/>
            <a:ext cx="5497543" cy="374222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740434" y="365760"/>
            <a:ext cx="399723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/>
              <a:t>Selesai</a:t>
            </a:r>
            <a:r>
              <a:rPr lang="en-US" sz="2400" b="1" dirty="0" smtClean="0"/>
              <a:t> </a:t>
            </a:r>
            <a:r>
              <a:rPr lang="en-US" sz="2400" b="1" dirty="0" err="1"/>
              <a:t>lah</a:t>
            </a:r>
            <a:r>
              <a:rPr lang="en-US" sz="2400" b="1" dirty="0"/>
              <a:t> </a:t>
            </a:r>
            <a:r>
              <a:rPr lang="en-US" sz="2400" b="1" dirty="0" err="1"/>
              <a:t>Instalasi</a:t>
            </a:r>
            <a:r>
              <a:rPr lang="en-US" sz="2400" b="1" dirty="0"/>
              <a:t> Visual Basic 6 Full Version </a:t>
            </a:r>
            <a:r>
              <a:rPr lang="en-US" sz="2400" b="1" dirty="0" err="1"/>
              <a:t>ini</a:t>
            </a:r>
            <a:r>
              <a:rPr lang="en-US" sz="2400" b="1" dirty="0"/>
              <a:t> . </a:t>
            </a:r>
            <a:r>
              <a:rPr lang="en-US" sz="2400" b="1" dirty="0" err="1"/>
              <a:t>dan</a:t>
            </a:r>
            <a:r>
              <a:rPr lang="en-US" sz="2400" b="1" dirty="0"/>
              <a:t> </a:t>
            </a:r>
            <a:r>
              <a:rPr lang="en-US" sz="2400" b="1" dirty="0" err="1"/>
              <a:t>ini</a:t>
            </a:r>
            <a:r>
              <a:rPr lang="en-US" sz="2400" b="1" dirty="0"/>
              <a:t> </a:t>
            </a:r>
            <a:r>
              <a:rPr lang="en-US" sz="2400" b="1" dirty="0" err="1" smtClean="0"/>
              <a:t>tampilan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antarmuka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aplikasinya</a:t>
            </a:r>
            <a:r>
              <a:rPr lang="en-US" sz="2400" b="1" dirty="0" smtClean="0"/>
              <a:t> </a:t>
            </a:r>
            <a:endParaRPr lang="en-US" sz="2400" b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5484" y="2220689"/>
            <a:ext cx="5656218" cy="4452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39572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70951" y="-720011"/>
            <a:ext cx="14560796" cy="819044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-121024" y="116595"/>
            <a:ext cx="966843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 smtClean="0">
                <a:latin typeface="Kristen ITC" panose="03050502040202030202" pitchFamily="66" charset="0"/>
              </a:rPr>
              <a:t>Terimakasih</a:t>
            </a:r>
            <a:r>
              <a:rPr lang="en-US" sz="3200" b="1" dirty="0" smtClean="0">
                <a:latin typeface="Kristen ITC" panose="03050502040202030202" pitchFamily="66" charset="0"/>
              </a:rPr>
              <a:t> , </a:t>
            </a:r>
            <a:r>
              <a:rPr lang="en-US" sz="3200" b="1" dirty="0" err="1" smtClean="0">
                <a:latin typeface="Kristen ITC" panose="03050502040202030202" pitchFamily="66" charset="0"/>
              </a:rPr>
              <a:t>Semoga</a:t>
            </a:r>
            <a:r>
              <a:rPr lang="en-US" sz="3200" b="1" dirty="0" smtClean="0">
                <a:latin typeface="Kristen ITC" panose="03050502040202030202" pitchFamily="66" charset="0"/>
              </a:rPr>
              <a:t> </a:t>
            </a:r>
            <a:r>
              <a:rPr lang="en-US" sz="3200" b="1" dirty="0" err="1" smtClean="0">
                <a:latin typeface="Kristen ITC" panose="03050502040202030202" pitchFamily="66" charset="0"/>
              </a:rPr>
              <a:t>apa</a:t>
            </a:r>
            <a:r>
              <a:rPr lang="en-US" sz="3200" b="1" dirty="0" smtClean="0">
                <a:latin typeface="Kristen ITC" panose="03050502040202030202" pitchFamily="66" charset="0"/>
              </a:rPr>
              <a:t> yang </a:t>
            </a:r>
            <a:r>
              <a:rPr lang="en-US" sz="3200" b="1" dirty="0" err="1" smtClean="0">
                <a:latin typeface="Kristen ITC" panose="03050502040202030202" pitchFamily="66" charset="0"/>
              </a:rPr>
              <a:t>telah</a:t>
            </a:r>
            <a:r>
              <a:rPr lang="en-US" sz="3200" b="1" dirty="0" smtClean="0">
                <a:latin typeface="Kristen ITC" panose="03050502040202030202" pitchFamily="66" charset="0"/>
              </a:rPr>
              <a:t> kami </a:t>
            </a:r>
            <a:r>
              <a:rPr lang="en-US" sz="3200" b="1" dirty="0" err="1" smtClean="0">
                <a:latin typeface="Kristen ITC" panose="03050502040202030202" pitchFamily="66" charset="0"/>
              </a:rPr>
              <a:t>sampaikan</a:t>
            </a:r>
            <a:r>
              <a:rPr lang="en-US" sz="3200" b="1" dirty="0" smtClean="0">
                <a:latin typeface="Kristen ITC" panose="03050502040202030202" pitchFamily="66" charset="0"/>
              </a:rPr>
              <a:t> ,</a:t>
            </a:r>
            <a:r>
              <a:rPr lang="en-US" sz="3200" b="1" dirty="0" err="1" smtClean="0">
                <a:latin typeface="Kristen ITC" panose="03050502040202030202" pitchFamily="66" charset="0"/>
              </a:rPr>
              <a:t>Dapat</a:t>
            </a:r>
            <a:r>
              <a:rPr lang="en-US" sz="3200" b="1" dirty="0">
                <a:latin typeface="Kristen ITC" panose="03050502040202030202" pitchFamily="66" charset="0"/>
              </a:rPr>
              <a:t> </a:t>
            </a:r>
            <a:r>
              <a:rPr lang="en-US" sz="3200" b="1" dirty="0" err="1" smtClean="0">
                <a:latin typeface="Kristen ITC" panose="03050502040202030202" pitchFamily="66" charset="0"/>
              </a:rPr>
              <a:t>menambah</a:t>
            </a:r>
            <a:r>
              <a:rPr lang="en-US" sz="3200" b="1" dirty="0" smtClean="0">
                <a:latin typeface="Kristen ITC" panose="03050502040202030202" pitchFamily="66" charset="0"/>
              </a:rPr>
              <a:t> </a:t>
            </a:r>
            <a:r>
              <a:rPr lang="en-US" sz="3200" b="1" dirty="0" err="1" smtClean="0">
                <a:latin typeface="Kristen ITC" panose="03050502040202030202" pitchFamily="66" charset="0"/>
              </a:rPr>
              <a:t>wawasan</a:t>
            </a:r>
            <a:r>
              <a:rPr lang="en-US" sz="3200" b="1" dirty="0" smtClean="0">
                <a:latin typeface="Kristen ITC" panose="03050502040202030202" pitchFamily="66" charset="0"/>
              </a:rPr>
              <a:t> </a:t>
            </a:r>
            <a:r>
              <a:rPr lang="en-US" sz="3200" b="1" dirty="0" err="1" smtClean="0">
                <a:latin typeface="Kristen ITC" panose="03050502040202030202" pitchFamily="66" charset="0"/>
              </a:rPr>
              <a:t>Ilmu</a:t>
            </a:r>
            <a:r>
              <a:rPr lang="en-US" sz="3200" b="1" dirty="0" smtClean="0">
                <a:latin typeface="Kristen ITC" panose="03050502040202030202" pitchFamily="66" charset="0"/>
              </a:rPr>
              <a:t> </a:t>
            </a:r>
            <a:r>
              <a:rPr lang="en-US" sz="3200" b="1" dirty="0" err="1" smtClean="0">
                <a:latin typeface="Kristen ITC" panose="03050502040202030202" pitchFamily="66" charset="0"/>
              </a:rPr>
              <a:t>pengetahuan</a:t>
            </a:r>
            <a:r>
              <a:rPr lang="en-US" sz="3200" b="1" dirty="0" smtClean="0">
                <a:latin typeface="Kristen ITC" panose="03050502040202030202" pitchFamily="66" charset="0"/>
              </a:rPr>
              <a:t> </a:t>
            </a:r>
            <a:r>
              <a:rPr lang="en-US" sz="3200" b="1" dirty="0" err="1" smtClean="0">
                <a:latin typeface="Kristen ITC" panose="03050502040202030202" pitchFamily="66" charset="0"/>
              </a:rPr>
              <a:t>kita</a:t>
            </a:r>
            <a:r>
              <a:rPr lang="en-US" sz="3200" b="1" dirty="0" smtClean="0">
                <a:latin typeface="Kristen ITC" panose="03050502040202030202" pitchFamily="66" charset="0"/>
              </a:rPr>
              <a:t> </a:t>
            </a:r>
            <a:r>
              <a:rPr lang="en-US" sz="3200" b="1" dirty="0" err="1" smtClean="0">
                <a:latin typeface="Kristen ITC" panose="03050502040202030202" pitchFamily="66" charset="0"/>
              </a:rPr>
              <a:t>Semua</a:t>
            </a:r>
            <a:r>
              <a:rPr lang="en-US" sz="3200" b="1" dirty="0" smtClean="0">
                <a:latin typeface="Kristen ITC" panose="03050502040202030202" pitchFamily="66" charset="0"/>
              </a:rPr>
              <a:t> , </a:t>
            </a:r>
            <a:r>
              <a:rPr lang="en-US" sz="3200" b="1" dirty="0" err="1" smtClean="0">
                <a:latin typeface="Kristen ITC" panose="03050502040202030202" pitchFamily="66" charset="0"/>
              </a:rPr>
              <a:t>Aamiin</a:t>
            </a:r>
            <a:endParaRPr lang="en-US" sz="3200" b="1" dirty="0" smtClean="0">
              <a:latin typeface="Kristen ITC" panose="03050502040202030202" pitchFamily="66" charset="0"/>
            </a:endParaRPr>
          </a:p>
          <a:p>
            <a:pPr algn="ctr"/>
            <a:endParaRPr lang="en-US" sz="3200" b="1" dirty="0">
              <a:latin typeface="Kristen ITC" panose="03050502040202030202" pitchFamily="66" charset="0"/>
            </a:endParaRPr>
          </a:p>
          <a:p>
            <a:pPr algn="ctr"/>
            <a:r>
              <a:rPr lang="en-US" sz="3200" b="1" dirty="0" err="1" smtClean="0">
                <a:latin typeface="Kristen ITC" panose="03050502040202030202" pitchFamily="66" charset="0"/>
              </a:rPr>
              <a:t>Assalamu’alaikum</a:t>
            </a:r>
            <a:r>
              <a:rPr lang="en-US" sz="3200" b="1" dirty="0" smtClean="0">
                <a:latin typeface="Kristen ITC" panose="03050502040202030202" pitchFamily="66" charset="0"/>
              </a:rPr>
              <a:t> </a:t>
            </a:r>
            <a:r>
              <a:rPr lang="en-US" sz="3200" b="1" dirty="0" err="1" smtClean="0">
                <a:latin typeface="Kristen ITC" panose="03050502040202030202" pitchFamily="66" charset="0"/>
              </a:rPr>
              <a:t>wr</a:t>
            </a:r>
            <a:r>
              <a:rPr lang="en-US" sz="3200" b="1" dirty="0" smtClean="0">
                <a:latin typeface="Kristen ITC" panose="03050502040202030202" pitchFamily="66" charset="0"/>
              </a:rPr>
              <a:t>. </a:t>
            </a:r>
            <a:r>
              <a:rPr lang="en-US" sz="3200" b="1" dirty="0" err="1" smtClean="0">
                <a:latin typeface="Kristen ITC" panose="03050502040202030202" pitchFamily="66" charset="0"/>
              </a:rPr>
              <a:t>wb</a:t>
            </a:r>
            <a:endParaRPr lang="en-US" sz="3200" b="1" dirty="0" smtClean="0">
              <a:latin typeface="Kristen ITC" panose="03050502040202030202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58049" y="3800694"/>
            <a:ext cx="738243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 smtClean="0"/>
              <a:t>JUAL DATABASE MURAH , YUK CEK IG KITA KAKAK :D </a:t>
            </a:r>
          </a:p>
          <a:p>
            <a:endParaRPr lang="en-US" sz="2000" b="1" u="sng" dirty="0" smtClean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en-US" sz="2000" b="1" dirty="0" err="1" smtClean="0">
                <a:solidFill>
                  <a:srgbClr val="FFFF00"/>
                </a:solidFill>
              </a:rPr>
              <a:t>Gilangrmdhnkto</a:t>
            </a:r>
            <a:endParaRPr lang="en-US" sz="2000" b="1" dirty="0" smtClean="0">
              <a:solidFill>
                <a:srgbClr val="FFFF00"/>
              </a:solidFill>
            </a:endParaRPr>
          </a:p>
          <a:p>
            <a:r>
              <a:rPr lang="en-US" sz="2000" b="1" dirty="0" smtClean="0">
                <a:solidFill>
                  <a:srgbClr val="FFFF00"/>
                </a:solidFill>
              </a:rPr>
              <a:t>Virziansyah_96</a:t>
            </a:r>
          </a:p>
          <a:p>
            <a:r>
              <a:rPr lang="en-US" sz="2000" b="1" dirty="0" err="1" smtClean="0">
                <a:solidFill>
                  <a:srgbClr val="FFFF00"/>
                </a:solidFill>
              </a:rPr>
              <a:t>Rauuf_lakonie</a:t>
            </a:r>
            <a:endParaRPr lang="en-US" sz="1945" b="1" dirty="0" smtClean="0">
              <a:solidFill>
                <a:srgbClr val="FFFF00"/>
              </a:solidFill>
            </a:endParaRPr>
          </a:p>
          <a:p>
            <a:r>
              <a:rPr lang="en-US" sz="1945" b="1" dirty="0" smtClean="0">
                <a:solidFill>
                  <a:srgbClr val="FFFF00"/>
                </a:solidFill>
              </a:rPr>
              <a:t>Bimbim_bum26</a:t>
            </a:r>
          </a:p>
          <a:p>
            <a:r>
              <a:rPr lang="en-US" sz="2000" b="1" dirty="0" smtClean="0">
                <a:solidFill>
                  <a:srgbClr val="FFFF00"/>
                </a:solidFill>
              </a:rPr>
              <a:t>Fadilah_836</a:t>
            </a:r>
          </a:p>
          <a:p>
            <a:r>
              <a:rPr lang="en-US" sz="2000" b="1" dirty="0" err="1" smtClean="0">
                <a:solidFill>
                  <a:srgbClr val="FFFF00"/>
                </a:solidFill>
              </a:rPr>
              <a:t>Bayu_mhrdka</a:t>
            </a:r>
            <a:endParaRPr lang="en-US" sz="2000" b="1" dirty="0" smtClean="0">
              <a:solidFill>
                <a:srgbClr val="FFFF00"/>
              </a:solidFill>
            </a:endParaRPr>
          </a:p>
          <a:p>
            <a:r>
              <a:rPr lang="en-US" sz="2000" b="1" dirty="0" err="1" smtClean="0">
                <a:solidFill>
                  <a:srgbClr val="FFFF00"/>
                </a:solidFill>
              </a:rPr>
              <a:t>Muhammad_isna</a:t>
            </a:r>
            <a:endParaRPr lang="en-US" sz="2000" b="1" dirty="0">
              <a:solidFill>
                <a:srgbClr val="FFFF00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2897838" y="4672854"/>
            <a:ext cx="1465729" cy="1425388"/>
          </a:xfrm>
          <a:prstGeom prst="roundRect">
            <a:avLst/>
          </a:prstGeom>
          <a:gradFill flip="none" rotWithShape="1">
            <a:gsLst>
              <a:gs pos="0">
                <a:schemeClr val="accent4">
                  <a:shade val="30000"/>
                  <a:satMod val="115000"/>
                </a:schemeClr>
              </a:gs>
              <a:gs pos="50000">
                <a:schemeClr val="accent4">
                  <a:shade val="67500"/>
                  <a:satMod val="115000"/>
                </a:schemeClr>
              </a:gs>
              <a:gs pos="100000">
                <a:schemeClr val="accent4"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3139884" y="4908177"/>
            <a:ext cx="981636" cy="954741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3204157" y="4970690"/>
            <a:ext cx="853090" cy="82971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 flipH="1">
            <a:off x="3993773" y="4847666"/>
            <a:ext cx="255494" cy="12102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86143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7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E3BAB4"/>
                                      </p:to>
                                    </p:animClr>
                                    <p:animClr clrSpc="rgb" dir="cw">
                                      <p:cBhvr>
                                        <p:cTn id="23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3BAB4"/>
                                      </p:to>
                                    </p:animClr>
                                    <p:set>
                                      <p:cBhvr>
                                        <p:cTn id="24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9" y="209006"/>
            <a:ext cx="11142617" cy="6413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57936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50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357154" y="300446"/>
            <a:ext cx="428461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Microsoft Visio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2480" y="3331028"/>
            <a:ext cx="3579224" cy="3422469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01600" prst="riblet"/>
          </a:sp3d>
        </p:spPr>
      </p:pic>
      <p:sp>
        <p:nvSpPr>
          <p:cNvPr id="7" name="TextBox 6"/>
          <p:cNvSpPr txBox="1"/>
          <p:nvPr/>
        </p:nvSpPr>
        <p:spPr>
          <a:xfrm>
            <a:off x="692331" y="1319349"/>
            <a:ext cx="7916092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Microsoft Visio </a:t>
            </a:r>
            <a:r>
              <a:rPr lang="en-US" sz="2800" dirty="0" err="1"/>
              <a:t>adalah</a:t>
            </a:r>
            <a:r>
              <a:rPr lang="en-US" sz="2800" dirty="0"/>
              <a:t> </a:t>
            </a:r>
            <a:r>
              <a:rPr lang="en-US" sz="2800" dirty="0" err="1"/>
              <a:t>aplikasi</a:t>
            </a:r>
            <a:r>
              <a:rPr lang="en-US" sz="2800" dirty="0"/>
              <a:t> yang </a:t>
            </a:r>
            <a:r>
              <a:rPr lang="en-US" sz="2800" dirty="0" err="1"/>
              <a:t>digunakan</a:t>
            </a:r>
            <a:r>
              <a:rPr lang="en-US" sz="2800" dirty="0"/>
              <a:t> </a:t>
            </a:r>
            <a:r>
              <a:rPr lang="en-US" sz="2800" dirty="0" err="1"/>
              <a:t>untuk</a:t>
            </a:r>
            <a:r>
              <a:rPr lang="en-US" sz="2800" dirty="0"/>
              <a:t> </a:t>
            </a:r>
            <a:r>
              <a:rPr lang="en-US" sz="2800" dirty="0" err="1"/>
              <a:t>merancang</a:t>
            </a:r>
            <a:r>
              <a:rPr lang="en-US" sz="2800" dirty="0"/>
              <a:t> </a:t>
            </a:r>
            <a:r>
              <a:rPr lang="en-US" sz="2800" dirty="0" err="1"/>
              <a:t>suatu</a:t>
            </a:r>
            <a:r>
              <a:rPr lang="en-US" sz="2800" dirty="0"/>
              <a:t> model </a:t>
            </a:r>
            <a:r>
              <a:rPr lang="en-US" sz="2800" dirty="0" err="1"/>
              <a:t>perencanaan</a:t>
            </a:r>
            <a:r>
              <a:rPr lang="en-US" sz="2800" dirty="0"/>
              <a:t>, model </a:t>
            </a:r>
            <a:r>
              <a:rPr lang="en-US" sz="2800" dirty="0" err="1"/>
              <a:t>ini</a:t>
            </a:r>
            <a:r>
              <a:rPr lang="en-US" sz="2800" dirty="0"/>
              <a:t> </a:t>
            </a:r>
            <a:r>
              <a:rPr lang="en-US" sz="2800" dirty="0" err="1"/>
              <a:t>dimanfaatkan</a:t>
            </a:r>
            <a:r>
              <a:rPr lang="en-US" sz="2800" dirty="0"/>
              <a:t> </a:t>
            </a:r>
            <a:r>
              <a:rPr lang="en-US" sz="2800" dirty="0" err="1"/>
              <a:t>untuk</a:t>
            </a:r>
            <a:r>
              <a:rPr lang="en-US" sz="2800" dirty="0"/>
              <a:t> </a:t>
            </a:r>
            <a:r>
              <a:rPr lang="en-US" sz="2800" dirty="0" err="1"/>
              <a:t>kebutuhan</a:t>
            </a:r>
            <a:r>
              <a:rPr lang="en-US" sz="2800" dirty="0"/>
              <a:t> developer </a:t>
            </a:r>
            <a:r>
              <a:rPr lang="en-US" sz="2800" dirty="0" err="1"/>
              <a:t>maupun</a:t>
            </a:r>
            <a:r>
              <a:rPr lang="en-US" sz="2800" dirty="0"/>
              <a:t> engineering yang </a:t>
            </a:r>
            <a:r>
              <a:rPr lang="en-US" sz="2800" dirty="0" err="1"/>
              <a:t>didesain</a:t>
            </a:r>
            <a:r>
              <a:rPr lang="en-US" sz="2800" dirty="0"/>
              <a:t> </a:t>
            </a:r>
            <a:r>
              <a:rPr lang="en-US" sz="2800" dirty="0" err="1"/>
              <a:t>untuk</a:t>
            </a:r>
            <a:r>
              <a:rPr lang="en-US" sz="2800" dirty="0"/>
              <a:t> </a:t>
            </a:r>
            <a:r>
              <a:rPr lang="en-US" sz="2800" dirty="0" err="1"/>
              <a:t>berbagai</a:t>
            </a:r>
            <a:r>
              <a:rPr lang="en-US" sz="2800" dirty="0"/>
              <a:t> </a:t>
            </a:r>
            <a:r>
              <a:rPr lang="en-US" sz="2800" dirty="0" err="1"/>
              <a:t>macam</a:t>
            </a:r>
            <a:r>
              <a:rPr lang="en-US" sz="2800" dirty="0"/>
              <a:t> </a:t>
            </a:r>
            <a:r>
              <a:rPr lang="en-US" sz="2800" dirty="0" err="1"/>
              <a:t>kebutuhan.Merupakan</a:t>
            </a:r>
            <a:r>
              <a:rPr lang="en-US" sz="2800" dirty="0"/>
              <a:t> </a:t>
            </a:r>
            <a:r>
              <a:rPr lang="en-US" sz="2800" dirty="0" err="1"/>
              <a:t>suatu</a:t>
            </a:r>
            <a:r>
              <a:rPr lang="en-US" sz="2800" dirty="0"/>
              <a:t> </a:t>
            </a:r>
            <a:r>
              <a:rPr lang="en-US" sz="2800" dirty="0" err="1"/>
              <a:t>aplikasi</a:t>
            </a:r>
            <a:r>
              <a:rPr lang="en-US" sz="2800" dirty="0"/>
              <a:t> yang </a:t>
            </a:r>
            <a:r>
              <a:rPr lang="en-US" sz="2800" dirty="0" err="1"/>
              <a:t>didesain</a:t>
            </a:r>
            <a:r>
              <a:rPr lang="en-US" sz="2800" dirty="0"/>
              <a:t> </a:t>
            </a:r>
            <a:r>
              <a:rPr lang="en-US" sz="2800" dirty="0" err="1"/>
              <a:t>khusus</a:t>
            </a:r>
            <a:r>
              <a:rPr lang="en-US" sz="2800" dirty="0"/>
              <a:t> </a:t>
            </a:r>
            <a:r>
              <a:rPr lang="en-US" sz="2800" dirty="0" err="1"/>
              <a:t>untuk</a:t>
            </a:r>
            <a:r>
              <a:rPr lang="en-US" sz="2800" dirty="0"/>
              <a:t> </a:t>
            </a:r>
            <a:r>
              <a:rPr lang="en-US" sz="2800" dirty="0" err="1"/>
              <a:t>membantu</a:t>
            </a:r>
            <a:r>
              <a:rPr lang="en-US" sz="2800" dirty="0"/>
              <a:t> </a:t>
            </a:r>
            <a:r>
              <a:rPr lang="en-US" sz="2800" dirty="0" err="1"/>
              <a:t>dalam</a:t>
            </a:r>
            <a:r>
              <a:rPr lang="en-US" sz="2800" dirty="0"/>
              <a:t> </a:t>
            </a:r>
            <a:r>
              <a:rPr lang="en-US" sz="2800" dirty="0" err="1"/>
              <a:t>membuat</a:t>
            </a:r>
            <a:r>
              <a:rPr lang="en-US" sz="2800" dirty="0"/>
              <a:t> diagram </a:t>
            </a:r>
            <a:r>
              <a:rPr lang="en-US" sz="2800" dirty="0" err="1"/>
              <a:t>seperti</a:t>
            </a:r>
            <a:r>
              <a:rPr lang="en-US" sz="2800" dirty="0"/>
              <a:t> Flowchart, </a:t>
            </a:r>
            <a:r>
              <a:rPr lang="en-US" sz="2800" dirty="0" err="1"/>
              <a:t>Grantt</a:t>
            </a:r>
            <a:r>
              <a:rPr lang="en-US" sz="2800" dirty="0"/>
              <a:t> Chart, Data Flow, </a:t>
            </a:r>
            <a:r>
              <a:rPr lang="en-US" sz="2800" dirty="0" err="1"/>
              <a:t>Gambar</a:t>
            </a:r>
            <a:r>
              <a:rPr lang="en-US" sz="2800" dirty="0"/>
              <a:t> </a:t>
            </a:r>
            <a:r>
              <a:rPr lang="en-US" sz="2800" dirty="0" err="1"/>
              <a:t>Jaringan</a:t>
            </a:r>
            <a:r>
              <a:rPr lang="en-US" sz="2800" dirty="0"/>
              <a:t>, </a:t>
            </a:r>
            <a:r>
              <a:rPr lang="en-US" sz="2800" dirty="0" err="1"/>
              <a:t>Gambar</a:t>
            </a:r>
            <a:r>
              <a:rPr lang="en-US" sz="2800" dirty="0"/>
              <a:t> </a:t>
            </a:r>
            <a:r>
              <a:rPr lang="en-US" sz="2800" dirty="0" err="1"/>
              <a:t>Denah</a:t>
            </a:r>
            <a:r>
              <a:rPr lang="en-US" sz="2800" dirty="0"/>
              <a:t> </a:t>
            </a:r>
            <a:r>
              <a:rPr lang="en-US" sz="2800" dirty="0" err="1"/>
              <a:t>Bangunan</a:t>
            </a:r>
            <a:r>
              <a:rPr lang="en-US" sz="2800" dirty="0"/>
              <a:t>,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juga</a:t>
            </a:r>
            <a:r>
              <a:rPr lang="en-US" sz="2800" dirty="0"/>
              <a:t> </a:t>
            </a:r>
            <a:r>
              <a:rPr lang="en-US" sz="2800" dirty="0" err="1"/>
              <a:t>pembuatan</a:t>
            </a:r>
            <a:r>
              <a:rPr lang="en-US" sz="2800" dirty="0"/>
              <a:t> </a:t>
            </a:r>
            <a:r>
              <a:rPr lang="en-US" sz="2800" dirty="0" err="1"/>
              <a:t>Gambar</a:t>
            </a:r>
            <a:r>
              <a:rPr lang="en-US" sz="2800" dirty="0"/>
              <a:t> </a:t>
            </a:r>
            <a:r>
              <a:rPr lang="en-US" sz="2800" dirty="0" err="1"/>
              <a:t>Teknik</a:t>
            </a:r>
            <a:r>
              <a:rPr lang="en-US" sz="2800" dirty="0"/>
              <a:t>, </a:t>
            </a:r>
            <a:r>
              <a:rPr lang="en-US" sz="2800" dirty="0" err="1"/>
              <a:t>Gambar</a:t>
            </a:r>
            <a:r>
              <a:rPr lang="en-US" sz="2800" dirty="0"/>
              <a:t> </a:t>
            </a:r>
            <a:r>
              <a:rPr lang="en-US" sz="2800" dirty="0" err="1"/>
              <a:t>Elektronik</a:t>
            </a:r>
            <a:r>
              <a:rPr lang="en-US" sz="2800" dirty="0"/>
              <a:t>, </a:t>
            </a:r>
            <a:r>
              <a:rPr lang="en-US" sz="2800" dirty="0" err="1"/>
              <a:t>serta</a:t>
            </a:r>
            <a:r>
              <a:rPr lang="en-US" sz="2800" dirty="0"/>
              <a:t> </a:t>
            </a:r>
            <a:r>
              <a:rPr lang="en-US" sz="2800" dirty="0" err="1"/>
              <a:t>desain</a:t>
            </a:r>
            <a:r>
              <a:rPr lang="en-US" sz="2800" dirty="0"/>
              <a:t> </a:t>
            </a:r>
            <a:r>
              <a:rPr lang="en-US" sz="2800" dirty="0" err="1"/>
              <a:t>lainnya</a:t>
            </a:r>
            <a:r>
              <a:rPr lang="en-US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45968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prestig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30137" y="117566"/>
            <a:ext cx="63093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Tutorial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Instalasi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Ms. Visio 2007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6754" y="836023"/>
            <a:ext cx="1043722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/>
              <a:t>Persyaratan</a:t>
            </a:r>
            <a:r>
              <a:rPr lang="en-US" sz="2000" b="1" dirty="0"/>
              <a:t> </a:t>
            </a:r>
            <a:r>
              <a:rPr lang="en-US" sz="2000" b="1" dirty="0" err="1"/>
              <a:t>nya</a:t>
            </a:r>
            <a:r>
              <a:rPr lang="en-US" sz="2000" b="1" dirty="0"/>
              <a:t> </a:t>
            </a:r>
            <a:r>
              <a:rPr lang="en-US" sz="2000" b="1" dirty="0" err="1"/>
              <a:t>untuk</a:t>
            </a:r>
            <a:r>
              <a:rPr lang="en-US" sz="2000" b="1" dirty="0"/>
              <a:t> </a:t>
            </a:r>
            <a:r>
              <a:rPr lang="en-US" sz="2000" b="1" dirty="0" err="1"/>
              <a:t>menginstall</a:t>
            </a:r>
            <a:r>
              <a:rPr lang="en-US" sz="2000" b="1" dirty="0"/>
              <a:t> Microsoft Office Visio 2007 </a:t>
            </a:r>
            <a:r>
              <a:rPr lang="en-US" sz="2000" b="1" dirty="0" err="1"/>
              <a:t>adalah</a:t>
            </a:r>
            <a:r>
              <a:rPr lang="en-US" sz="2000" b="1" dirty="0"/>
              <a:t>:</a:t>
            </a:r>
          </a:p>
          <a:p>
            <a:r>
              <a:rPr lang="en-US" sz="2000" b="1" dirty="0" err="1"/>
              <a:t>Sistem</a:t>
            </a:r>
            <a:r>
              <a:rPr lang="en-US" sz="2000" b="1" dirty="0"/>
              <a:t> </a:t>
            </a:r>
            <a:r>
              <a:rPr lang="en-US" sz="2000" b="1" dirty="0" err="1"/>
              <a:t>Operasi:Windows</a:t>
            </a:r>
            <a:r>
              <a:rPr lang="en-US" sz="2000" b="1" dirty="0"/>
              <a:t> XP Service Pack 2 </a:t>
            </a:r>
            <a:r>
              <a:rPr lang="en-US" sz="2000" b="1" dirty="0" err="1"/>
              <a:t>ke</a:t>
            </a:r>
            <a:r>
              <a:rPr lang="en-US" sz="2000" b="1" dirty="0"/>
              <a:t> </a:t>
            </a:r>
            <a:r>
              <a:rPr lang="en-US" sz="2000" b="1" dirty="0" err="1"/>
              <a:t>atas</a:t>
            </a:r>
            <a:endParaRPr lang="en-US" sz="2000" b="1" dirty="0"/>
          </a:p>
          <a:p>
            <a:r>
              <a:rPr lang="en-US" sz="2000" b="1" dirty="0"/>
              <a:t>RAM:256 MB</a:t>
            </a:r>
          </a:p>
          <a:p>
            <a:r>
              <a:rPr lang="en-US" sz="2000" b="1" dirty="0"/>
              <a:t>Hard Disk Spaces:1.5 GB </a:t>
            </a:r>
            <a:r>
              <a:rPr lang="en-US" sz="2000" b="1" dirty="0" err="1"/>
              <a:t>atau</a:t>
            </a:r>
            <a:r>
              <a:rPr lang="en-US" sz="2000" b="1" dirty="0"/>
              <a:t> </a:t>
            </a:r>
            <a:r>
              <a:rPr lang="en-US" sz="2000" b="1" dirty="0" err="1"/>
              <a:t>secukupnya</a:t>
            </a:r>
            <a:endParaRPr lang="en-US" sz="2000" b="1" dirty="0"/>
          </a:p>
          <a:p>
            <a:r>
              <a:rPr lang="en-US" sz="2000" b="1" dirty="0" err="1"/>
              <a:t>CPU:berkecepatan</a:t>
            </a:r>
            <a:r>
              <a:rPr lang="en-US" sz="2000" b="1" dirty="0"/>
              <a:t> </a:t>
            </a:r>
            <a:r>
              <a:rPr lang="en-US" sz="2000" b="1" dirty="0" err="1"/>
              <a:t>prosesor</a:t>
            </a:r>
            <a:r>
              <a:rPr lang="en-US" sz="2000" b="1" dirty="0"/>
              <a:t> </a:t>
            </a:r>
            <a:r>
              <a:rPr lang="en-US" sz="2000" b="1" dirty="0" err="1"/>
              <a:t>nya</a:t>
            </a:r>
            <a:r>
              <a:rPr lang="en-US" sz="2000" b="1" dirty="0"/>
              <a:t> </a:t>
            </a:r>
            <a:r>
              <a:rPr lang="en-US" sz="2000" b="1" dirty="0" err="1"/>
              <a:t>adalah</a:t>
            </a:r>
            <a:r>
              <a:rPr lang="en-US" sz="2000" b="1" dirty="0"/>
              <a:t> 233 </a:t>
            </a:r>
            <a:r>
              <a:rPr lang="en-US" sz="2000" b="1" dirty="0" err="1" smtClean="0"/>
              <a:t>mHZ</a:t>
            </a:r>
            <a:endParaRPr lang="en-US" sz="2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56754" y="2521131"/>
            <a:ext cx="88827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1 </a:t>
            </a:r>
            <a:r>
              <a:rPr lang="en-US" sz="2400" b="1" dirty="0" err="1"/>
              <a:t>Masukan</a:t>
            </a:r>
            <a:r>
              <a:rPr lang="en-US" sz="2400" b="1" dirty="0"/>
              <a:t> DVD Rom Visio 2007 </a:t>
            </a:r>
            <a:r>
              <a:rPr lang="en-US" sz="2400" b="1" dirty="0" err="1"/>
              <a:t>ke</a:t>
            </a:r>
            <a:r>
              <a:rPr lang="en-US" sz="2400" b="1" dirty="0"/>
              <a:t> </a:t>
            </a:r>
            <a:r>
              <a:rPr lang="en-US" sz="2400" b="1" dirty="0" err="1"/>
              <a:t>dalam</a:t>
            </a:r>
            <a:r>
              <a:rPr lang="en-US" sz="2400" b="1" dirty="0"/>
              <a:t> DVD Drive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4010" y="3098243"/>
            <a:ext cx="5342709" cy="3603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56085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78823" y="300446"/>
            <a:ext cx="77854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/>
              <a:t>Setelah</a:t>
            </a:r>
            <a:r>
              <a:rPr lang="en-US" sz="2400" b="1" dirty="0" smtClean="0"/>
              <a:t> </a:t>
            </a:r>
            <a:r>
              <a:rPr lang="en-US" sz="2400" b="1" dirty="0"/>
              <a:t>“CD/DVD Drive” di </a:t>
            </a:r>
            <a:r>
              <a:rPr lang="en-US" sz="2400" b="1" dirty="0" err="1"/>
              <a:t>klik.Klik</a:t>
            </a:r>
            <a:r>
              <a:rPr lang="en-US" sz="2400" b="1" dirty="0"/>
              <a:t> setup.exe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7806" y="1042310"/>
            <a:ext cx="7106195" cy="5489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21748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7383" y="235131"/>
            <a:ext cx="116390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Setelah</a:t>
            </a:r>
            <a:r>
              <a:rPr lang="en-US" sz="2400" dirty="0" smtClean="0"/>
              <a:t> </a:t>
            </a:r>
            <a:r>
              <a:rPr lang="en-US" sz="2400" dirty="0"/>
              <a:t>di </a:t>
            </a:r>
            <a:r>
              <a:rPr lang="en-US" sz="2400" dirty="0" err="1"/>
              <a:t>klik</a:t>
            </a:r>
            <a:r>
              <a:rPr lang="en-US" sz="2400" dirty="0"/>
              <a:t> 2 kali setup.exe </a:t>
            </a:r>
            <a:r>
              <a:rPr lang="en-US" sz="2400" dirty="0" err="1"/>
              <a:t>nya,Di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penginstalan</a:t>
            </a:r>
            <a:r>
              <a:rPr lang="en-US" sz="2400" dirty="0"/>
              <a:t> Microsoft Office Visio </a:t>
            </a:r>
            <a:r>
              <a:rPr lang="en-US" sz="2400" dirty="0" smtClean="0"/>
              <a:t>Professional </a:t>
            </a:r>
            <a:r>
              <a:rPr lang="en-US" sz="2400" dirty="0"/>
              <a:t>2007 </a:t>
            </a:r>
            <a:r>
              <a:rPr lang="en-US" sz="2400" dirty="0" err="1"/>
              <a:t>memasukkan</a:t>
            </a:r>
            <a:r>
              <a:rPr lang="en-US" sz="2400" dirty="0"/>
              <a:t> </a:t>
            </a:r>
            <a:r>
              <a:rPr lang="en-US" sz="2400" dirty="0" err="1"/>
              <a:t>Produck</a:t>
            </a:r>
            <a:r>
              <a:rPr lang="en-US" sz="2400" dirty="0"/>
              <a:t> Key/Serial Number</a:t>
            </a:r>
            <a:r>
              <a:rPr lang="en-US" sz="2400" dirty="0" smtClean="0"/>
              <a:t>.</a:t>
            </a:r>
          </a:p>
          <a:p>
            <a:r>
              <a:rPr lang="en-US" sz="2400" dirty="0" err="1" smtClean="0"/>
              <a:t>Setelah</a:t>
            </a:r>
            <a:r>
              <a:rPr lang="en-US" sz="2400" dirty="0" smtClean="0"/>
              <a:t> </a:t>
            </a:r>
            <a:r>
              <a:rPr lang="en-US" sz="2400" dirty="0"/>
              <a:t>Product Key </a:t>
            </a:r>
            <a:r>
              <a:rPr lang="en-US" sz="2400" dirty="0" err="1"/>
              <a:t>dimasukkan</a:t>
            </a:r>
            <a:r>
              <a:rPr lang="en-US" sz="2400" dirty="0"/>
              <a:t> </a:t>
            </a:r>
            <a:r>
              <a:rPr lang="en-US" sz="2400" dirty="0" err="1"/>
              <a:t>klik</a:t>
            </a:r>
            <a:r>
              <a:rPr lang="en-US" sz="2400" dirty="0"/>
              <a:t> </a:t>
            </a:r>
            <a:r>
              <a:rPr lang="en-US" sz="2400" dirty="0" err="1"/>
              <a:t>tombol</a:t>
            </a:r>
            <a:r>
              <a:rPr lang="en-US" sz="2400" dirty="0"/>
              <a:t> Continue.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006" y="1541419"/>
            <a:ext cx="6797176" cy="5079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589829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78823" y="313509"/>
            <a:ext cx="115475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4</a:t>
            </a:r>
            <a:r>
              <a:rPr lang="en-US" sz="2400" b="1" dirty="0"/>
              <a:t> </a:t>
            </a:r>
            <a:r>
              <a:rPr lang="en-US" sz="2400" b="1" dirty="0" err="1"/>
              <a:t>Setelah</a:t>
            </a:r>
            <a:r>
              <a:rPr lang="en-US" sz="2400" b="1" dirty="0"/>
              <a:t> </a:t>
            </a:r>
            <a:r>
              <a:rPr lang="en-US" sz="2400" b="1" dirty="0" err="1"/>
              <a:t>ini</a:t>
            </a:r>
            <a:r>
              <a:rPr lang="en-US" sz="2400" b="1" dirty="0"/>
              <a:t>, </a:t>
            </a:r>
            <a:r>
              <a:rPr lang="en-US" sz="2400" b="1" dirty="0" err="1"/>
              <a:t>jendela</a:t>
            </a:r>
            <a:r>
              <a:rPr lang="en-US" sz="2400" b="1" dirty="0"/>
              <a:t> </a:t>
            </a:r>
            <a:r>
              <a:rPr lang="en-US" sz="2400" b="1" dirty="0" err="1"/>
              <a:t>berikutnya</a:t>
            </a:r>
            <a:r>
              <a:rPr lang="en-US" sz="2400" b="1" dirty="0"/>
              <a:t> </a:t>
            </a:r>
            <a:r>
              <a:rPr lang="en-US" sz="2400" b="1" dirty="0" err="1"/>
              <a:t>muncul</a:t>
            </a:r>
            <a:r>
              <a:rPr lang="en-US" sz="2400" b="1" dirty="0"/>
              <a:t> </a:t>
            </a:r>
            <a:r>
              <a:rPr lang="en-US" sz="2400" b="1" dirty="0" err="1"/>
              <a:t>menyoroti</a:t>
            </a:r>
            <a:r>
              <a:rPr lang="en-US" sz="2400" b="1" dirty="0"/>
              <a:t> Baca Microsoft Software License Terms. </a:t>
            </a:r>
            <a:r>
              <a:rPr lang="en-US" sz="2400" b="1" dirty="0" err="1"/>
              <a:t>Setelah</a:t>
            </a:r>
            <a:r>
              <a:rPr lang="en-US" sz="2400" b="1" dirty="0"/>
              <a:t> </a:t>
            </a:r>
            <a:r>
              <a:rPr lang="en-US" sz="2400" b="1" dirty="0" err="1"/>
              <a:t>hati-hati</a:t>
            </a:r>
            <a:r>
              <a:rPr lang="en-US" sz="2400" b="1" dirty="0"/>
              <a:t> </a:t>
            </a:r>
            <a:r>
              <a:rPr lang="en-US" sz="2400" b="1" dirty="0" err="1"/>
              <a:t>membaca</a:t>
            </a:r>
            <a:r>
              <a:rPr lang="en-US" sz="2400" b="1" dirty="0"/>
              <a:t> </a:t>
            </a:r>
            <a:r>
              <a:rPr lang="en-US" sz="2400" b="1" dirty="0" err="1"/>
              <a:t>perjanjian</a:t>
            </a:r>
            <a:r>
              <a:rPr lang="en-US" sz="2400" b="1" dirty="0"/>
              <a:t> </a:t>
            </a:r>
            <a:r>
              <a:rPr lang="en-US" sz="2400" b="1" dirty="0" err="1"/>
              <a:t>lisensi</a:t>
            </a:r>
            <a:r>
              <a:rPr lang="en-US" sz="2400" b="1" dirty="0"/>
              <a:t>, </a:t>
            </a:r>
            <a:r>
              <a:rPr lang="en-US" sz="2400" b="1" dirty="0" err="1"/>
              <a:t>pilih</a:t>
            </a:r>
            <a:r>
              <a:rPr lang="en-US" sz="2400" b="1" dirty="0"/>
              <a:t> </a:t>
            </a:r>
            <a:r>
              <a:rPr lang="en-US" sz="2400" b="1" dirty="0" err="1"/>
              <a:t>centang</a:t>
            </a:r>
            <a:r>
              <a:rPr lang="en-US" sz="2400" b="1" dirty="0"/>
              <a:t> </a:t>
            </a:r>
            <a:endParaRPr lang="en-US" sz="2400" b="1" dirty="0" smtClean="0"/>
          </a:p>
          <a:p>
            <a:r>
              <a:rPr lang="en-US" sz="2400" b="1" dirty="0" smtClean="0"/>
              <a:t>“</a:t>
            </a:r>
            <a:r>
              <a:rPr lang="en-US" sz="2400" b="1" dirty="0"/>
              <a:t>I accept the terms of this agreement”, </a:t>
            </a:r>
            <a:r>
              <a:rPr lang="en-US" sz="2400" b="1" dirty="0" err="1"/>
              <a:t>dan</a:t>
            </a:r>
            <a:r>
              <a:rPr lang="en-US" sz="2400" b="1" dirty="0"/>
              <a:t> </a:t>
            </a:r>
            <a:r>
              <a:rPr lang="en-US" sz="2400" b="1" dirty="0" err="1"/>
              <a:t>kemudian</a:t>
            </a:r>
            <a:r>
              <a:rPr lang="en-US" sz="2400" b="1" dirty="0"/>
              <a:t> </a:t>
            </a:r>
            <a:r>
              <a:rPr lang="en-US" sz="2400" b="1" dirty="0" err="1"/>
              <a:t>klik</a:t>
            </a:r>
            <a:r>
              <a:rPr lang="en-US" sz="2400" b="1" dirty="0"/>
              <a:t> </a:t>
            </a:r>
            <a:r>
              <a:rPr lang="en-US" sz="2400" b="1" dirty="0" err="1"/>
              <a:t>tombol</a:t>
            </a:r>
            <a:r>
              <a:rPr lang="en-US" sz="2400" b="1" dirty="0"/>
              <a:t> Continue.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4194" y="1528355"/>
            <a:ext cx="6374675" cy="5157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76595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39633" y="195943"/>
            <a:ext cx="101890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b="1" dirty="0" smtClean="0"/>
              <a:t>Pada </a:t>
            </a:r>
            <a:r>
              <a:rPr lang="sv-SE" sz="2400" b="1" dirty="0"/>
              <a:t>langkah berikutnya akan meminta Anda untuk memilih instalasi yang Anda inginkan. Klik pada tombol Install Now untuk memulai instalasi.</a:t>
            </a:r>
            <a:endParaRPr lang="en-US" sz="24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5189" y="1345474"/>
            <a:ext cx="6718798" cy="5159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1654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Main Event">
  <a:themeElements>
    <a:clrScheme name="Main Event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8FA751"/>
      </a:accent1>
      <a:accent2>
        <a:srgbClr val="629D7D"/>
      </a:accent2>
      <a:accent3>
        <a:srgbClr val="5A7AAB"/>
      </a:accent3>
      <a:accent4>
        <a:srgbClr val="AA618F"/>
      </a:accent4>
      <a:accent5>
        <a:srgbClr val="BA5445"/>
      </a:accent5>
      <a:accent6>
        <a:srgbClr val="C8A547"/>
      </a:accent6>
      <a:hlink>
        <a:srgbClr val="91BF1A"/>
      </a:hlink>
      <a:folHlink>
        <a:srgbClr val="ADBE82"/>
      </a:folHlink>
    </a:clrScheme>
    <a:fontScheme name="Main Event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in Even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CF823853-53CC-4249-AEDB-2EA9F718B2D2}"/>
    </a:ext>
  </a:extLst>
</a:theme>
</file>

<file path=ppt/theme/theme2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252C36"/>
      </a:dk2>
      <a:lt2>
        <a:srgbClr val="7C96A3"/>
      </a:lt2>
      <a:accent1>
        <a:srgbClr val="4FD093"/>
      </a:accent1>
      <a:accent2>
        <a:srgbClr val="54BCDF"/>
      </a:accent2>
      <a:accent3>
        <a:srgbClr val="A262D0"/>
      </a:accent3>
      <a:accent4>
        <a:srgbClr val="D7537B"/>
      </a:accent4>
      <a:accent5>
        <a:srgbClr val="E78045"/>
      </a:accent5>
      <a:accent6>
        <a:srgbClr val="84C350"/>
      </a:accent6>
      <a:hlink>
        <a:srgbClr val="22FFFF"/>
      </a:hlink>
      <a:folHlink>
        <a:srgbClr val="9BF3FD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4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4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  <a:hueMod val="106000"/>
                <a:satMod val="140000"/>
                <a:lumMod val="42000"/>
              </a:schemeClr>
              <a:schemeClr val="phClr">
                <a:tint val="98000"/>
                <a:hueMod val="92000"/>
                <a:satMod val="220000"/>
                <a:lumMod val="9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142578CA-DEC9-49C3-80AF-C113973CC9A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359</TotalTime>
  <Words>866</Words>
  <Application>Microsoft Office PowerPoint</Application>
  <PresentationFormat>Widescreen</PresentationFormat>
  <Paragraphs>70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24</vt:i4>
      </vt:variant>
    </vt:vector>
  </HeadingPairs>
  <TitlesOfParts>
    <vt:vector size="35" baseType="lpstr">
      <vt:lpstr>Arial</vt:lpstr>
      <vt:lpstr>Comic Sans MS</vt:lpstr>
      <vt:lpstr>Goudy Old Style</vt:lpstr>
      <vt:lpstr>Impact</vt:lpstr>
      <vt:lpstr>Kristen ITC</vt:lpstr>
      <vt:lpstr>Microsoft PhagsPa</vt:lpstr>
      <vt:lpstr>Segoe UI Semibold</vt:lpstr>
      <vt:lpstr>Trebuchet MS</vt:lpstr>
      <vt:lpstr>Tw Cen MT</vt:lpstr>
      <vt:lpstr>Main Event</vt:lpstr>
      <vt:lpstr>Circuit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</dc:creator>
  <cp:lastModifiedBy>Microsoft</cp:lastModifiedBy>
  <cp:revision>34</cp:revision>
  <dcterms:created xsi:type="dcterms:W3CDTF">2017-08-03T09:26:35Z</dcterms:created>
  <dcterms:modified xsi:type="dcterms:W3CDTF">2017-08-03T16:55:18Z</dcterms:modified>
</cp:coreProperties>
</file>